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2" r:id="rId2"/>
    <p:sldId id="363" r:id="rId3"/>
    <p:sldId id="390" r:id="rId4"/>
    <p:sldId id="366" r:id="rId5"/>
    <p:sldId id="376" r:id="rId6"/>
    <p:sldId id="364" r:id="rId7"/>
    <p:sldId id="367" r:id="rId8"/>
    <p:sldId id="381" r:id="rId9"/>
    <p:sldId id="379" r:id="rId10"/>
    <p:sldId id="380" r:id="rId11"/>
    <p:sldId id="382" r:id="rId12"/>
    <p:sldId id="389" r:id="rId13"/>
    <p:sldId id="388" r:id="rId14"/>
    <p:sldId id="371" r:id="rId15"/>
    <p:sldId id="372" r:id="rId16"/>
    <p:sldId id="374" r:id="rId17"/>
    <p:sldId id="378" r:id="rId18"/>
    <p:sldId id="377" r:id="rId19"/>
    <p:sldId id="384" r:id="rId20"/>
    <p:sldId id="385" r:id="rId21"/>
    <p:sldId id="386" r:id="rId22"/>
    <p:sldId id="387" r:id="rId23"/>
    <p:sldId id="37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59"/>
    <a:srgbClr val="186073"/>
    <a:srgbClr val="328B90"/>
    <a:srgbClr val="2D838B"/>
    <a:srgbClr val="48A1AF"/>
    <a:srgbClr val="FF5A00"/>
    <a:srgbClr val="41A4A1"/>
    <a:srgbClr val="AF6C3A"/>
    <a:srgbClr val="E5E5E5"/>
    <a:srgbClr val="6345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9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4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2E43BC-3B8E-433F-8C8B-64E0E1BC54FB}" type="doc">
      <dgm:prSet loTypeId="urn:microsoft.com/office/officeart/2005/8/layout/equation2" loCatId="relationship" qsTypeId="urn:microsoft.com/office/officeart/2005/8/quickstyle/simple5" qsCatId="simple" csTypeId="urn:microsoft.com/office/officeart/2005/8/colors/accent0_3" csCatId="mainScheme" phldr="1"/>
      <dgm:spPr/>
    </dgm:pt>
    <dgm:pt modelId="{F1E0302A-5367-4785-BCBD-C529ADA2B305}">
      <dgm:prSet phldrT="[텍스트]"/>
      <dgm:spPr/>
      <dgm:t>
        <a:bodyPr/>
        <a:lstStyle/>
        <a:p>
          <a:pPr latinLnBrk="1"/>
          <a:r>
            <a:rPr lang="ko-KR" altLang="en-US" dirty="0" smtClean="0"/>
            <a:t>거울</a:t>
          </a:r>
          <a:endParaRPr lang="ko-KR" altLang="en-US" dirty="0"/>
        </a:p>
      </dgm:t>
    </dgm:pt>
    <dgm:pt modelId="{E5AA3F13-5B6D-4B37-BE30-409FB70AD25A}" type="parTrans" cxnId="{12806EC0-EE84-45E0-8F44-AC2E6CC51A30}">
      <dgm:prSet/>
      <dgm:spPr/>
      <dgm:t>
        <a:bodyPr/>
        <a:lstStyle/>
        <a:p>
          <a:pPr latinLnBrk="1"/>
          <a:endParaRPr lang="ko-KR" altLang="en-US"/>
        </a:p>
      </dgm:t>
    </dgm:pt>
    <dgm:pt modelId="{74BADD92-6D66-4B39-B8F2-B3165FB47C4C}" type="sibTrans" cxnId="{12806EC0-EE84-45E0-8F44-AC2E6CC51A30}">
      <dgm:prSet/>
      <dgm:spPr/>
      <dgm:t>
        <a:bodyPr/>
        <a:lstStyle/>
        <a:p>
          <a:pPr latinLnBrk="1"/>
          <a:endParaRPr lang="ko-KR" altLang="en-US"/>
        </a:p>
      </dgm:t>
    </dgm:pt>
    <dgm:pt modelId="{4937BB2D-45D2-44A2-A1D2-B103AAEC7321}">
      <dgm:prSet phldrT="[텍스트]"/>
      <dgm:spPr/>
      <dgm:t>
        <a:bodyPr/>
        <a:lstStyle/>
        <a:p>
          <a:pPr latinLnBrk="1"/>
          <a:r>
            <a:rPr lang="ko-KR" altLang="en-US" dirty="0" smtClean="0"/>
            <a:t>디스플레이</a:t>
          </a:r>
          <a:endParaRPr lang="ko-KR" altLang="en-US" dirty="0"/>
        </a:p>
      </dgm:t>
    </dgm:pt>
    <dgm:pt modelId="{74C3F738-550C-48FE-A26E-103240887FA8}" type="parTrans" cxnId="{FEFDA340-2F2A-4BA5-9710-A06204AEDDA8}">
      <dgm:prSet/>
      <dgm:spPr/>
      <dgm:t>
        <a:bodyPr/>
        <a:lstStyle/>
        <a:p>
          <a:pPr latinLnBrk="1"/>
          <a:endParaRPr lang="ko-KR" altLang="en-US"/>
        </a:p>
      </dgm:t>
    </dgm:pt>
    <dgm:pt modelId="{2B3ADFB8-80BF-4621-AF7F-F7B3E0D6E80B}" type="sibTrans" cxnId="{FEFDA340-2F2A-4BA5-9710-A06204AEDDA8}">
      <dgm:prSet/>
      <dgm:spPr/>
      <dgm:t>
        <a:bodyPr/>
        <a:lstStyle/>
        <a:p>
          <a:pPr latinLnBrk="1"/>
          <a:endParaRPr lang="ko-KR" altLang="en-US"/>
        </a:p>
      </dgm:t>
    </dgm:pt>
    <dgm:pt modelId="{1C93309C-DBF9-43BB-BFE0-C2BDA5BCA15F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스마트미러</a:t>
          </a:r>
          <a:endParaRPr lang="ko-KR" altLang="en-US" dirty="0"/>
        </a:p>
      </dgm:t>
    </dgm:pt>
    <dgm:pt modelId="{2348F491-3262-421B-8531-1623B3B6EE36}" type="parTrans" cxnId="{C4CD72F4-921D-4EDF-86FB-F7841342506F}">
      <dgm:prSet/>
      <dgm:spPr/>
      <dgm:t>
        <a:bodyPr/>
        <a:lstStyle/>
        <a:p>
          <a:pPr latinLnBrk="1"/>
          <a:endParaRPr lang="ko-KR" altLang="en-US"/>
        </a:p>
      </dgm:t>
    </dgm:pt>
    <dgm:pt modelId="{DC579799-4371-4475-80A4-B3209A0E7730}" type="sibTrans" cxnId="{C4CD72F4-921D-4EDF-86FB-F7841342506F}">
      <dgm:prSet/>
      <dgm:spPr/>
      <dgm:t>
        <a:bodyPr/>
        <a:lstStyle/>
        <a:p>
          <a:pPr latinLnBrk="1"/>
          <a:endParaRPr lang="ko-KR" altLang="en-US"/>
        </a:p>
      </dgm:t>
    </dgm:pt>
    <dgm:pt modelId="{3497509A-6CFB-4362-B61C-16DCD1134E3E}" type="pres">
      <dgm:prSet presAssocID="{A22E43BC-3B8E-433F-8C8B-64E0E1BC54FB}" presName="Name0" presStyleCnt="0">
        <dgm:presLayoutVars>
          <dgm:dir/>
          <dgm:resizeHandles val="exact"/>
        </dgm:presLayoutVars>
      </dgm:prSet>
      <dgm:spPr/>
    </dgm:pt>
    <dgm:pt modelId="{6BB0D141-F45B-49F2-84CA-1074CF7CAA56}" type="pres">
      <dgm:prSet presAssocID="{A22E43BC-3B8E-433F-8C8B-64E0E1BC54FB}" presName="vNodes" presStyleCnt="0"/>
      <dgm:spPr/>
    </dgm:pt>
    <dgm:pt modelId="{572FAE49-4B58-46DB-97A9-DCE2FE134D73}" type="pres">
      <dgm:prSet presAssocID="{F1E0302A-5367-4785-BCBD-C529ADA2B305}" presName="node" presStyleLbl="node1" presStyleIdx="0" presStyleCnt="3" custScaleX="17734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AC0B35-8565-43EF-82F1-45BEAB427958}" type="pres">
      <dgm:prSet presAssocID="{74BADD92-6D66-4B39-B8F2-B3165FB47C4C}" presName="spacerT" presStyleCnt="0"/>
      <dgm:spPr/>
    </dgm:pt>
    <dgm:pt modelId="{023C8BF0-D37B-43FC-9D44-46093F2C5B5C}" type="pres">
      <dgm:prSet presAssocID="{74BADD92-6D66-4B39-B8F2-B3165FB47C4C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9830F3AF-6CEC-44B8-BD0D-1EA78420CC12}" type="pres">
      <dgm:prSet presAssocID="{74BADD92-6D66-4B39-B8F2-B3165FB47C4C}" presName="spacerB" presStyleCnt="0"/>
      <dgm:spPr/>
    </dgm:pt>
    <dgm:pt modelId="{44DB1CAC-CD5B-4962-A603-61F26AB83229}" type="pres">
      <dgm:prSet presAssocID="{4937BB2D-45D2-44A2-A1D2-B103AAEC7321}" presName="node" presStyleLbl="node1" presStyleIdx="1" presStyleCnt="3" custScaleX="17750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792151-35A7-4865-855C-3BFD0A9436B0}" type="pres">
      <dgm:prSet presAssocID="{A22E43BC-3B8E-433F-8C8B-64E0E1BC54FB}" presName="sibTransLas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B92E77FF-0840-4B6D-B1E9-DD40137FBB66}" type="pres">
      <dgm:prSet presAssocID="{A22E43BC-3B8E-433F-8C8B-64E0E1BC54FB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4231F04A-D147-4997-B06A-8D95610500C7}" type="pres">
      <dgm:prSet presAssocID="{A22E43BC-3B8E-433F-8C8B-64E0E1BC54FB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449B9E9-D569-4C79-AD08-17DB3F928E5A}" type="presOf" srcId="{1C93309C-DBF9-43BB-BFE0-C2BDA5BCA15F}" destId="{4231F04A-D147-4997-B06A-8D95610500C7}" srcOrd="0" destOrd="0" presId="urn:microsoft.com/office/officeart/2005/8/layout/equation2"/>
    <dgm:cxn modelId="{00021042-BADC-40CF-8162-2833D945BAF4}" type="presOf" srcId="{F1E0302A-5367-4785-BCBD-C529ADA2B305}" destId="{572FAE49-4B58-46DB-97A9-DCE2FE134D73}" srcOrd="0" destOrd="0" presId="urn:microsoft.com/office/officeart/2005/8/layout/equation2"/>
    <dgm:cxn modelId="{F258AE12-AA74-4A4E-961D-EA8853E87715}" type="presOf" srcId="{2B3ADFB8-80BF-4621-AF7F-F7B3E0D6E80B}" destId="{B92E77FF-0840-4B6D-B1E9-DD40137FBB66}" srcOrd="1" destOrd="0" presId="urn:microsoft.com/office/officeart/2005/8/layout/equation2"/>
    <dgm:cxn modelId="{FEFDA340-2F2A-4BA5-9710-A06204AEDDA8}" srcId="{A22E43BC-3B8E-433F-8C8B-64E0E1BC54FB}" destId="{4937BB2D-45D2-44A2-A1D2-B103AAEC7321}" srcOrd="1" destOrd="0" parTransId="{74C3F738-550C-48FE-A26E-103240887FA8}" sibTransId="{2B3ADFB8-80BF-4621-AF7F-F7B3E0D6E80B}"/>
    <dgm:cxn modelId="{12806EC0-EE84-45E0-8F44-AC2E6CC51A30}" srcId="{A22E43BC-3B8E-433F-8C8B-64E0E1BC54FB}" destId="{F1E0302A-5367-4785-BCBD-C529ADA2B305}" srcOrd="0" destOrd="0" parTransId="{E5AA3F13-5B6D-4B37-BE30-409FB70AD25A}" sibTransId="{74BADD92-6D66-4B39-B8F2-B3165FB47C4C}"/>
    <dgm:cxn modelId="{C4CD72F4-921D-4EDF-86FB-F7841342506F}" srcId="{A22E43BC-3B8E-433F-8C8B-64E0E1BC54FB}" destId="{1C93309C-DBF9-43BB-BFE0-C2BDA5BCA15F}" srcOrd="2" destOrd="0" parTransId="{2348F491-3262-421B-8531-1623B3B6EE36}" sibTransId="{DC579799-4371-4475-80A4-B3209A0E7730}"/>
    <dgm:cxn modelId="{FDFFE003-A731-421E-A12E-934A5EE709FD}" type="presOf" srcId="{74BADD92-6D66-4B39-B8F2-B3165FB47C4C}" destId="{023C8BF0-D37B-43FC-9D44-46093F2C5B5C}" srcOrd="0" destOrd="0" presId="urn:microsoft.com/office/officeart/2005/8/layout/equation2"/>
    <dgm:cxn modelId="{C8D5EA12-487B-40E4-A6F7-A74EC808B2D2}" type="presOf" srcId="{A22E43BC-3B8E-433F-8C8B-64E0E1BC54FB}" destId="{3497509A-6CFB-4362-B61C-16DCD1134E3E}" srcOrd="0" destOrd="0" presId="urn:microsoft.com/office/officeart/2005/8/layout/equation2"/>
    <dgm:cxn modelId="{FFB72F9D-E97B-4571-823D-A36FC8D10473}" type="presOf" srcId="{2B3ADFB8-80BF-4621-AF7F-F7B3E0D6E80B}" destId="{90792151-35A7-4865-855C-3BFD0A9436B0}" srcOrd="0" destOrd="0" presId="urn:microsoft.com/office/officeart/2005/8/layout/equation2"/>
    <dgm:cxn modelId="{FC1DF1C3-F96E-44BA-B6EF-A4961066A194}" type="presOf" srcId="{4937BB2D-45D2-44A2-A1D2-B103AAEC7321}" destId="{44DB1CAC-CD5B-4962-A603-61F26AB83229}" srcOrd="0" destOrd="0" presId="urn:microsoft.com/office/officeart/2005/8/layout/equation2"/>
    <dgm:cxn modelId="{C2081652-184B-498E-A549-F6675ACD9A63}" type="presParOf" srcId="{3497509A-6CFB-4362-B61C-16DCD1134E3E}" destId="{6BB0D141-F45B-49F2-84CA-1074CF7CAA56}" srcOrd="0" destOrd="0" presId="urn:microsoft.com/office/officeart/2005/8/layout/equation2"/>
    <dgm:cxn modelId="{671A738B-9762-46E4-8D82-7BC0253E8158}" type="presParOf" srcId="{6BB0D141-F45B-49F2-84CA-1074CF7CAA56}" destId="{572FAE49-4B58-46DB-97A9-DCE2FE134D73}" srcOrd="0" destOrd="0" presId="urn:microsoft.com/office/officeart/2005/8/layout/equation2"/>
    <dgm:cxn modelId="{D8C59F5B-012D-422C-842C-178038A90BCB}" type="presParOf" srcId="{6BB0D141-F45B-49F2-84CA-1074CF7CAA56}" destId="{11AC0B35-8565-43EF-82F1-45BEAB427958}" srcOrd="1" destOrd="0" presId="urn:microsoft.com/office/officeart/2005/8/layout/equation2"/>
    <dgm:cxn modelId="{0A281423-54BA-4981-B04B-76F96DE8D595}" type="presParOf" srcId="{6BB0D141-F45B-49F2-84CA-1074CF7CAA56}" destId="{023C8BF0-D37B-43FC-9D44-46093F2C5B5C}" srcOrd="2" destOrd="0" presId="urn:microsoft.com/office/officeart/2005/8/layout/equation2"/>
    <dgm:cxn modelId="{54EC67FF-A9A0-4CC1-A329-83BF49E217B4}" type="presParOf" srcId="{6BB0D141-F45B-49F2-84CA-1074CF7CAA56}" destId="{9830F3AF-6CEC-44B8-BD0D-1EA78420CC12}" srcOrd="3" destOrd="0" presId="urn:microsoft.com/office/officeart/2005/8/layout/equation2"/>
    <dgm:cxn modelId="{D1F7C913-D975-468F-AEC7-AE627F461A16}" type="presParOf" srcId="{6BB0D141-F45B-49F2-84CA-1074CF7CAA56}" destId="{44DB1CAC-CD5B-4962-A603-61F26AB83229}" srcOrd="4" destOrd="0" presId="urn:microsoft.com/office/officeart/2005/8/layout/equation2"/>
    <dgm:cxn modelId="{074FAAB5-DE5F-4DE8-9659-7F62DE6158D4}" type="presParOf" srcId="{3497509A-6CFB-4362-B61C-16DCD1134E3E}" destId="{90792151-35A7-4865-855C-3BFD0A9436B0}" srcOrd="1" destOrd="0" presId="urn:microsoft.com/office/officeart/2005/8/layout/equation2"/>
    <dgm:cxn modelId="{BD256992-D6DC-4E04-9041-C248DEA72BEC}" type="presParOf" srcId="{90792151-35A7-4865-855C-3BFD0A9436B0}" destId="{B92E77FF-0840-4B6D-B1E9-DD40137FBB66}" srcOrd="0" destOrd="0" presId="urn:microsoft.com/office/officeart/2005/8/layout/equation2"/>
    <dgm:cxn modelId="{44163D94-6A8D-46F5-B523-C44B9D48028B}" type="presParOf" srcId="{3497509A-6CFB-4362-B61C-16DCD1134E3E}" destId="{4231F04A-D147-4997-B06A-8D95610500C7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D3FCB6-435E-4C4F-8AA4-94C34B4BFA4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513B1C7A-029D-496D-8F09-6FC3857D190F}">
      <dgm:prSet phldrT="[텍스트]"/>
      <dgm:spPr/>
      <dgm:t>
        <a:bodyPr/>
        <a:lstStyle/>
        <a:p>
          <a:pPr latinLnBrk="1"/>
          <a:r>
            <a:rPr lang="ko-KR" altLang="en-US" dirty="0" smtClean="0"/>
            <a:t>지능형 서비스 기술로 차별화된 </a:t>
          </a:r>
          <a:r>
            <a:rPr lang="ko-KR" altLang="en-US" dirty="0" err="1" smtClean="0"/>
            <a:t>스마트미러</a:t>
          </a:r>
          <a:r>
            <a:rPr lang="ko-KR" altLang="en-US" dirty="0" smtClean="0"/>
            <a:t> 시장 개척</a:t>
          </a:r>
          <a:endParaRPr lang="ko-KR" altLang="en-US" dirty="0"/>
        </a:p>
      </dgm:t>
    </dgm:pt>
    <dgm:pt modelId="{012F91D9-E094-4EE1-B9E6-CA9F96B38B5F}" type="parTrans" cxnId="{AE4C8AAA-26B8-4D3E-AD2B-5D0F04524084}">
      <dgm:prSet/>
      <dgm:spPr/>
      <dgm:t>
        <a:bodyPr/>
        <a:lstStyle/>
        <a:p>
          <a:pPr latinLnBrk="1"/>
          <a:endParaRPr lang="ko-KR" altLang="en-US"/>
        </a:p>
      </dgm:t>
    </dgm:pt>
    <dgm:pt modelId="{2F59AD62-A396-4ACC-A2B5-F687D6371E95}" type="sibTrans" cxnId="{AE4C8AAA-26B8-4D3E-AD2B-5D0F04524084}">
      <dgm:prSet/>
      <dgm:spPr/>
      <dgm:t>
        <a:bodyPr/>
        <a:lstStyle/>
        <a:p>
          <a:pPr latinLnBrk="1"/>
          <a:endParaRPr lang="ko-KR" altLang="en-US"/>
        </a:p>
      </dgm:t>
    </dgm:pt>
    <dgm:pt modelId="{061163CB-1698-47ED-82B3-B4E7DFF415FF}">
      <dgm:prSet phldrT="[텍스트]"/>
      <dgm:spPr/>
      <dgm:t>
        <a:bodyPr/>
        <a:lstStyle/>
        <a:p>
          <a:pPr latinLnBrk="1"/>
          <a:r>
            <a:rPr lang="ko-KR" altLang="en-US" dirty="0" smtClean="0"/>
            <a:t>홈 </a:t>
          </a:r>
          <a:r>
            <a:rPr lang="en-US" altLang="ko-KR" dirty="0" smtClean="0"/>
            <a:t>IOT</a:t>
          </a:r>
          <a:r>
            <a:rPr lang="ko-KR" altLang="en-US" dirty="0" smtClean="0"/>
            <a:t>서비스 허브로 발전 가능</a:t>
          </a:r>
          <a:endParaRPr lang="ko-KR" altLang="en-US" dirty="0"/>
        </a:p>
      </dgm:t>
    </dgm:pt>
    <dgm:pt modelId="{DAA201CE-7461-405E-BC5A-9B9C6AF62CFA}" type="parTrans" cxnId="{1B9B44AF-8978-4520-80B9-FC3800F1B6D5}">
      <dgm:prSet/>
      <dgm:spPr/>
      <dgm:t>
        <a:bodyPr/>
        <a:lstStyle/>
        <a:p>
          <a:pPr latinLnBrk="1"/>
          <a:endParaRPr lang="ko-KR" altLang="en-US"/>
        </a:p>
      </dgm:t>
    </dgm:pt>
    <dgm:pt modelId="{D98701A4-8A38-47D0-B5AB-C147449D41F9}" type="sibTrans" cxnId="{1B9B44AF-8978-4520-80B9-FC3800F1B6D5}">
      <dgm:prSet/>
      <dgm:spPr/>
      <dgm:t>
        <a:bodyPr/>
        <a:lstStyle/>
        <a:p>
          <a:pPr latinLnBrk="1"/>
          <a:endParaRPr lang="ko-KR" altLang="en-US"/>
        </a:p>
      </dgm:t>
    </dgm:pt>
    <dgm:pt modelId="{5CABD3B1-3B5A-414F-AFAC-4258A9A0AE23}">
      <dgm:prSet phldrT="[텍스트]"/>
      <dgm:spPr/>
      <dgm:t>
        <a:bodyPr/>
        <a:lstStyle/>
        <a:p>
          <a:pPr latinLnBrk="1"/>
          <a:r>
            <a:rPr lang="ko-KR" altLang="en-US" dirty="0" smtClean="0"/>
            <a:t>스마트한 라이프 생활 가능</a:t>
          </a:r>
          <a:endParaRPr lang="ko-KR" altLang="en-US" dirty="0"/>
        </a:p>
      </dgm:t>
    </dgm:pt>
    <dgm:pt modelId="{4B6E3D47-7DEF-4B0B-9E0A-5EBC7591C1B4}" type="parTrans" cxnId="{78279505-3E81-443F-AEB7-0284EB478F44}">
      <dgm:prSet/>
      <dgm:spPr/>
      <dgm:t>
        <a:bodyPr/>
        <a:lstStyle/>
        <a:p>
          <a:pPr latinLnBrk="1"/>
          <a:endParaRPr lang="ko-KR" altLang="en-US"/>
        </a:p>
      </dgm:t>
    </dgm:pt>
    <dgm:pt modelId="{9E0549F6-8296-41E2-B2E0-D680CF33FF91}" type="sibTrans" cxnId="{78279505-3E81-443F-AEB7-0284EB478F44}">
      <dgm:prSet/>
      <dgm:spPr/>
      <dgm:t>
        <a:bodyPr/>
        <a:lstStyle/>
        <a:p>
          <a:pPr latinLnBrk="1"/>
          <a:endParaRPr lang="ko-KR" altLang="en-US"/>
        </a:p>
      </dgm:t>
    </dgm:pt>
    <dgm:pt modelId="{1D27B317-69A5-4C40-A2A3-05AB9D446720}" type="pres">
      <dgm:prSet presAssocID="{60D3FCB6-435E-4C4F-8AA4-94C34B4BFA4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7E4CC6-F642-4A09-AE38-846EFCAC144B}" type="pres">
      <dgm:prSet presAssocID="{60D3FCB6-435E-4C4F-8AA4-94C34B4BFA44}" presName="Name1" presStyleCnt="0"/>
      <dgm:spPr/>
    </dgm:pt>
    <dgm:pt modelId="{BC5C892A-DE35-4F34-91EA-F9558AEE70A1}" type="pres">
      <dgm:prSet presAssocID="{60D3FCB6-435E-4C4F-8AA4-94C34B4BFA44}" presName="cycle" presStyleCnt="0"/>
      <dgm:spPr/>
    </dgm:pt>
    <dgm:pt modelId="{2B5F1217-E1C4-4D83-9DB0-0F01C01960D7}" type="pres">
      <dgm:prSet presAssocID="{60D3FCB6-435E-4C4F-8AA4-94C34B4BFA44}" presName="srcNode" presStyleLbl="node1" presStyleIdx="0" presStyleCnt="3"/>
      <dgm:spPr/>
    </dgm:pt>
    <dgm:pt modelId="{60EBA0AA-2731-4B2D-A373-E269ACDB4735}" type="pres">
      <dgm:prSet presAssocID="{60D3FCB6-435E-4C4F-8AA4-94C34B4BFA44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DB32631A-AE04-45D1-AC3E-E38D18D9D59B}" type="pres">
      <dgm:prSet presAssocID="{60D3FCB6-435E-4C4F-8AA4-94C34B4BFA44}" presName="extraNode" presStyleLbl="node1" presStyleIdx="0" presStyleCnt="3"/>
      <dgm:spPr/>
    </dgm:pt>
    <dgm:pt modelId="{1126E5D6-31B6-422E-ACAC-E9BA49AD3D78}" type="pres">
      <dgm:prSet presAssocID="{60D3FCB6-435E-4C4F-8AA4-94C34B4BFA44}" presName="dstNode" presStyleLbl="node1" presStyleIdx="0" presStyleCnt="3"/>
      <dgm:spPr/>
    </dgm:pt>
    <dgm:pt modelId="{FABF8845-FE0C-4352-8EFA-5381F94FBE16}" type="pres">
      <dgm:prSet presAssocID="{513B1C7A-029D-496D-8F09-6FC3857D190F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B8FA19-AE28-4477-81F1-2A2A8EEAE15E}" type="pres">
      <dgm:prSet presAssocID="{513B1C7A-029D-496D-8F09-6FC3857D190F}" presName="accent_1" presStyleCnt="0"/>
      <dgm:spPr/>
    </dgm:pt>
    <dgm:pt modelId="{A1160508-BBCA-437F-9EC2-CB23E7DECE6E}" type="pres">
      <dgm:prSet presAssocID="{513B1C7A-029D-496D-8F09-6FC3857D190F}" presName="accentRepeatNode" presStyleLbl="solidFgAcc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6BC3FBB-88DF-4E78-8DAB-189F7F926123}" type="pres">
      <dgm:prSet presAssocID="{061163CB-1698-47ED-82B3-B4E7DFF415FF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57FBCA5-AF86-43DC-9F11-BBCB359B4D4A}" type="pres">
      <dgm:prSet presAssocID="{061163CB-1698-47ED-82B3-B4E7DFF415FF}" presName="accent_2" presStyleCnt="0"/>
      <dgm:spPr/>
    </dgm:pt>
    <dgm:pt modelId="{1DFF1821-8210-4D6B-BE04-34A7161B4D3C}" type="pres">
      <dgm:prSet presAssocID="{061163CB-1698-47ED-82B3-B4E7DFF415FF}" presName="accentRepeatNode" presStyleLbl="solidFgAcc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54BE885C-8C28-455D-84AC-5604AB9E8F59}" type="pres">
      <dgm:prSet presAssocID="{5CABD3B1-3B5A-414F-AFAC-4258A9A0AE23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A73B9D5-A0CE-4655-9153-AF75E9FF7266}" type="pres">
      <dgm:prSet presAssocID="{5CABD3B1-3B5A-414F-AFAC-4258A9A0AE23}" presName="accent_3" presStyleCnt="0"/>
      <dgm:spPr/>
    </dgm:pt>
    <dgm:pt modelId="{136F0BF7-2AF4-49A0-B608-63550ADAA7A8}" type="pres">
      <dgm:prSet presAssocID="{5CABD3B1-3B5A-414F-AFAC-4258A9A0AE23}" presName="accentRepeatNode" presStyleLbl="solidFgAcc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</dgm:ptLst>
  <dgm:cxnLst>
    <dgm:cxn modelId="{B0F52C33-BD3D-4646-A2B3-774F95FB35D8}" type="presOf" srcId="{2F59AD62-A396-4ACC-A2B5-F687D6371E95}" destId="{60EBA0AA-2731-4B2D-A373-E269ACDB4735}" srcOrd="0" destOrd="0" presId="urn:microsoft.com/office/officeart/2008/layout/VerticalCurvedList"/>
    <dgm:cxn modelId="{AE4C8AAA-26B8-4D3E-AD2B-5D0F04524084}" srcId="{60D3FCB6-435E-4C4F-8AA4-94C34B4BFA44}" destId="{513B1C7A-029D-496D-8F09-6FC3857D190F}" srcOrd="0" destOrd="0" parTransId="{012F91D9-E094-4EE1-B9E6-CA9F96B38B5F}" sibTransId="{2F59AD62-A396-4ACC-A2B5-F687D6371E95}"/>
    <dgm:cxn modelId="{1B9B44AF-8978-4520-80B9-FC3800F1B6D5}" srcId="{60D3FCB6-435E-4C4F-8AA4-94C34B4BFA44}" destId="{061163CB-1698-47ED-82B3-B4E7DFF415FF}" srcOrd="1" destOrd="0" parTransId="{DAA201CE-7461-405E-BC5A-9B9C6AF62CFA}" sibTransId="{D98701A4-8A38-47D0-B5AB-C147449D41F9}"/>
    <dgm:cxn modelId="{78279505-3E81-443F-AEB7-0284EB478F44}" srcId="{60D3FCB6-435E-4C4F-8AA4-94C34B4BFA44}" destId="{5CABD3B1-3B5A-414F-AFAC-4258A9A0AE23}" srcOrd="2" destOrd="0" parTransId="{4B6E3D47-7DEF-4B0B-9E0A-5EBC7591C1B4}" sibTransId="{9E0549F6-8296-41E2-B2E0-D680CF33FF91}"/>
    <dgm:cxn modelId="{C94F785C-7CCB-417E-8929-9C9F570DBF64}" type="presOf" srcId="{513B1C7A-029D-496D-8F09-6FC3857D190F}" destId="{FABF8845-FE0C-4352-8EFA-5381F94FBE16}" srcOrd="0" destOrd="0" presId="urn:microsoft.com/office/officeart/2008/layout/VerticalCurvedList"/>
    <dgm:cxn modelId="{66C8EB03-0932-49A6-9A19-48A659C4A6F8}" type="presOf" srcId="{60D3FCB6-435E-4C4F-8AA4-94C34B4BFA44}" destId="{1D27B317-69A5-4C40-A2A3-05AB9D446720}" srcOrd="0" destOrd="0" presId="urn:microsoft.com/office/officeart/2008/layout/VerticalCurvedList"/>
    <dgm:cxn modelId="{B56BAA16-D95B-4278-8212-B441DF239B76}" type="presOf" srcId="{5CABD3B1-3B5A-414F-AFAC-4258A9A0AE23}" destId="{54BE885C-8C28-455D-84AC-5604AB9E8F59}" srcOrd="0" destOrd="0" presId="urn:microsoft.com/office/officeart/2008/layout/VerticalCurvedList"/>
    <dgm:cxn modelId="{89C924E7-5DA8-4E64-88C7-12706C92CDAD}" type="presOf" srcId="{061163CB-1698-47ED-82B3-B4E7DFF415FF}" destId="{16BC3FBB-88DF-4E78-8DAB-189F7F926123}" srcOrd="0" destOrd="0" presId="urn:microsoft.com/office/officeart/2008/layout/VerticalCurvedList"/>
    <dgm:cxn modelId="{317C2982-6C28-473B-BE44-675BF0A16CA8}" type="presParOf" srcId="{1D27B317-69A5-4C40-A2A3-05AB9D446720}" destId="{A07E4CC6-F642-4A09-AE38-846EFCAC144B}" srcOrd="0" destOrd="0" presId="urn:microsoft.com/office/officeart/2008/layout/VerticalCurvedList"/>
    <dgm:cxn modelId="{F215BB48-243A-4A51-806C-2EBE9B282BF6}" type="presParOf" srcId="{A07E4CC6-F642-4A09-AE38-846EFCAC144B}" destId="{BC5C892A-DE35-4F34-91EA-F9558AEE70A1}" srcOrd="0" destOrd="0" presId="urn:microsoft.com/office/officeart/2008/layout/VerticalCurvedList"/>
    <dgm:cxn modelId="{2F9845FA-1383-4B7C-AE0C-376AD13EC5AC}" type="presParOf" srcId="{BC5C892A-DE35-4F34-91EA-F9558AEE70A1}" destId="{2B5F1217-E1C4-4D83-9DB0-0F01C01960D7}" srcOrd="0" destOrd="0" presId="urn:microsoft.com/office/officeart/2008/layout/VerticalCurvedList"/>
    <dgm:cxn modelId="{E0A8BF50-BCE4-4373-B737-C6CC19AAE6ED}" type="presParOf" srcId="{BC5C892A-DE35-4F34-91EA-F9558AEE70A1}" destId="{60EBA0AA-2731-4B2D-A373-E269ACDB4735}" srcOrd="1" destOrd="0" presId="urn:microsoft.com/office/officeart/2008/layout/VerticalCurvedList"/>
    <dgm:cxn modelId="{47BA2B51-912E-4E3C-B9D3-000AB107E131}" type="presParOf" srcId="{BC5C892A-DE35-4F34-91EA-F9558AEE70A1}" destId="{DB32631A-AE04-45D1-AC3E-E38D18D9D59B}" srcOrd="2" destOrd="0" presId="urn:microsoft.com/office/officeart/2008/layout/VerticalCurvedList"/>
    <dgm:cxn modelId="{A85B6E50-C719-4B5C-9521-766C96675097}" type="presParOf" srcId="{BC5C892A-DE35-4F34-91EA-F9558AEE70A1}" destId="{1126E5D6-31B6-422E-ACAC-E9BA49AD3D78}" srcOrd="3" destOrd="0" presId="urn:microsoft.com/office/officeart/2008/layout/VerticalCurvedList"/>
    <dgm:cxn modelId="{607528BF-097A-472F-8049-F357CB8AA8BE}" type="presParOf" srcId="{A07E4CC6-F642-4A09-AE38-846EFCAC144B}" destId="{FABF8845-FE0C-4352-8EFA-5381F94FBE16}" srcOrd="1" destOrd="0" presId="urn:microsoft.com/office/officeart/2008/layout/VerticalCurvedList"/>
    <dgm:cxn modelId="{8C870D9E-18BB-4DEB-8265-D02FC9E7292E}" type="presParOf" srcId="{A07E4CC6-F642-4A09-AE38-846EFCAC144B}" destId="{82B8FA19-AE28-4477-81F1-2A2A8EEAE15E}" srcOrd="2" destOrd="0" presId="urn:microsoft.com/office/officeart/2008/layout/VerticalCurvedList"/>
    <dgm:cxn modelId="{74AD7C10-770A-4CBC-BE56-F1B497F7536F}" type="presParOf" srcId="{82B8FA19-AE28-4477-81F1-2A2A8EEAE15E}" destId="{A1160508-BBCA-437F-9EC2-CB23E7DECE6E}" srcOrd="0" destOrd="0" presId="urn:microsoft.com/office/officeart/2008/layout/VerticalCurvedList"/>
    <dgm:cxn modelId="{CBD3F5DC-94BB-40A6-9BBC-7958EB6296BF}" type="presParOf" srcId="{A07E4CC6-F642-4A09-AE38-846EFCAC144B}" destId="{16BC3FBB-88DF-4E78-8DAB-189F7F926123}" srcOrd="3" destOrd="0" presId="urn:microsoft.com/office/officeart/2008/layout/VerticalCurvedList"/>
    <dgm:cxn modelId="{625251E2-CA19-40A2-B195-6E4EAD0EF62B}" type="presParOf" srcId="{A07E4CC6-F642-4A09-AE38-846EFCAC144B}" destId="{C57FBCA5-AF86-43DC-9F11-BBCB359B4D4A}" srcOrd="4" destOrd="0" presId="urn:microsoft.com/office/officeart/2008/layout/VerticalCurvedList"/>
    <dgm:cxn modelId="{34A89817-2B97-4059-A7F4-9CDDE2A15EC6}" type="presParOf" srcId="{C57FBCA5-AF86-43DC-9F11-BBCB359B4D4A}" destId="{1DFF1821-8210-4D6B-BE04-34A7161B4D3C}" srcOrd="0" destOrd="0" presId="urn:microsoft.com/office/officeart/2008/layout/VerticalCurvedList"/>
    <dgm:cxn modelId="{91875B7E-EE8B-4A5D-B2AF-B153FA795FF2}" type="presParOf" srcId="{A07E4CC6-F642-4A09-AE38-846EFCAC144B}" destId="{54BE885C-8C28-455D-84AC-5604AB9E8F59}" srcOrd="5" destOrd="0" presId="urn:microsoft.com/office/officeart/2008/layout/VerticalCurvedList"/>
    <dgm:cxn modelId="{6E788295-3B50-4BB8-BEC6-04A18CFF0339}" type="presParOf" srcId="{A07E4CC6-F642-4A09-AE38-846EFCAC144B}" destId="{6A73B9D5-A0CE-4655-9153-AF75E9FF7266}" srcOrd="6" destOrd="0" presId="urn:microsoft.com/office/officeart/2008/layout/VerticalCurvedList"/>
    <dgm:cxn modelId="{E50F44F2-F6C0-4AAD-9B03-B9C71BEB6831}" type="presParOf" srcId="{6A73B9D5-A0CE-4655-9153-AF75E9FF7266}" destId="{136F0BF7-2AF4-49A0-B608-63550ADAA7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2FAE49-4B58-46DB-97A9-DCE2FE134D73}">
      <dsp:nvSpPr>
        <dsp:cNvPr id="0" name=""/>
        <dsp:cNvSpPr/>
      </dsp:nvSpPr>
      <dsp:spPr>
        <a:xfrm>
          <a:off x="2459" y="162500"/>
          <a:ext cx="3293905" cy="1857375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500" kern="1200" dirty="0" smtClean="0"/>
            <a:t>거울</a:t>
          </a:r>
          <a:endParaRPr lang="ko-KR" altLang="en-US" sz="3500" kern="1200" dirty="0"/>
        </a:p>
      </dsp:txBody>
      <dsp:txXfrm>
        <a:off x="484840" y="434506"/>
        <a:ext cx="2329143" cy="1313363"/>
      </dsp:txXfrm>
    </dsp:sp>
    <dsp:sp modelId="{023C8BF0-D37B-43FC-9D44-46093F2C5B5C}">
      <dsp:nvSpPr>
        <dsp:cNvPr id="0" name=""/>
        <dsp:cNvSpPr/>
      </dsp:nvSpPr>
      <dsp:spPr>
        <a:xfrm>
          <a:off x="1110773" y="2170694"/>
          <a:ext cx="1077277" cy="1077277"/>
        </a:xfrm>
        <a:prstGeom prst="mathPlus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/>
        </a:p>
      </dsp:txBody>
      <dsp:txXfrm>
        <a:off x="1253566" y="2582645"/>
        <a:ext cx="791691" cy="253375"/>
      </dsp:txXfrm>
    </dsp:sp>
    <dsp:sp modelId="{44DB1CAC-CD5B-4962-A603-61F26AB83229}">
      <dsp:nvSpPr>
        <dsp:cNvPr id="0" name=""/>
        <dsp:cNvSpPr/>
      </dsp:nvSpPr>
      <dsp:spPr>
        <a:xfrm>
          <a:off x="982" y="3398791"/>
          <a:ext cx="3296859" cy="1857375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500" kern="1200" dirty="0" smtClean="0"/>
            <a:t>디스플레이</a:t>
          </a:r>
          <a:endParaRPr lang="ko-KR" altLang="en-US" sz="3500" kern="1200" dirty="0"/>
        </a:p>
      </dsp:txBody>
      <dsp:txXfrm>
        <a:off x="483796" y="3670797"/>
        <a:ext cx="2331231" cy="1313363"/>
      </dsp:txXfrm>
    </dsp:sp>
    <dsp:sp modelId="{90792151-35A7-4865-855C-3BFD0A9436B0}">
      <dsp:nvSpPr>
        <dsp:cNvPr id="0" name=""/>
        <dsp:cNvSpPr/>
      </dsp:nvSpPr>
      <dsp:spPr>
        <a:xfrm>
          <a:off x="3576448" y="2363861"/>
          <a:ext cx="590645" cy="69094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>
        <a:off x="3576448" y="2502050"/>
        <a:ext cx="413452" cy="414565"/>
      </dsp:txXfrm>
    </dsp:sp>
    <dsp:sp modelId="{4231F04A-D147-4997-B06A-8D95610500C7}">
      <dsp:nvSpPr>
        <dsp:cNvPr id="0" name=""/>
        <dsp:cNvSpPr/>
      </dsp:nvSpPr>
      <dsp:spPr>
        <a:xfrm>
          <a:off x="4412267" y="851958"/>
          <a:ext cx="3714750" cy="371475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470" tIns="77470" rIns="77470" bIns="77470" numCol="1" spcCol="1270" anchor="ctr" anchorCtr="0">
          <a:noAutofit/>
        </a:bodyPr>
        <a:lstStyle/>
        <a:p>
          <a:pPr lvl="0" algn="ctr" defTabSz="2711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6100" kern="1200" dirty="0" err="1" smtClean="0"/>
            <a:t>스마트미러</a:t>
          </a:r>
          <a:endParaRPr lang="ko-KR" altLang="en-US" sz="6100" kern="1200" dirty="0"/>
        </a:p>
      </dsp:txBody>
      <dsp:txXfrm>
        <a:off x="4956280" y="1395971"/>
        <a:ext cx="2626724" cy="2626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EBA0AA-2731-4B2D-A373-E269ACDB4735}">
      <dsp:nvSpPr>
        <dsp:cNvPr id="0" name=""/>
        <dsp:cNvSpPr/>
      </dsp:nvSpPr>
      <dsp:spPr>
        <a:xfrm>
          <a:off x="-5538490" y="-848061"/>
          <a:ext cx="6595316" cy="6595316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BF8845-FE0C-4352-8EFA-5381F94FBE16}">
      <dsp:nvSpPr>
        <dsp:cNvPr id="0" name=""/>
        <dsp:cNvSpPr/>
      </dsp:nvSpPr>
      <dsp:spPr>
        <a:xfrm>
          <a:off x="680008" y="489919"/>
          <a:ext cx="7380382" cy="9798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747" tIns="53340" rIns="53340" bIns="5334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지능형 서비스 기술로 차별화된 </a:t>
          </a:r>
          <a:r>
            <a:rPr lang="ko-KR" altLang="en-US" sz="2100" kern="1200" dirty="0" err="1" smtClean="0"/>
            <a:t>스마트미러</a:t>
          </a:r>
          <a:r>
            <a:rPr lang="ko-KR" altLang="en-US" sz="2100" kern="1200" dirty="0" smtClean="0"/>
            <a:t> 시장 개척</a:t>
          </a:r>
          <a:endParaRPr lang="ko-KR" altLang="en-US" sz="2100" kern="1200" dirty="0"/>
        </a:p>
      </dsp:txBody>
      <dsp:txXfrm>
        <a:off x="680008" y="489919"/>
        <a:ext cx="7380382" cy="979838"/>
      </dsp:txXfrm>
    </dsp:sp>
    <dsp:sp modelId="{A1160508-BBCA-437F-9EC2-CB23E7DECE6E}">
      <dsp:nvSpPr>
        <dsp:cNvPr id="0" name=""/>
        <dsp:cNvSpPr/>
      </dsp:nvSpPr>
      <dsp:spPr>
        <a:xfrm>
          <a:off x="67608" y="367439"/>
          <a:ext cx="1224798" cy="1224798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C3FBB-88DF-4E78-8DAB-189F7F926123}">
      <dsp:nvSpPr>
        <dsp:cNvPr id="0" name=""/>
        <dsp:cNvSpPr/>
      </dsp:nvSpPr>
      <dsp:spPr>
        <a:xfrm>
          <a:off x="1036179" y="1959677"/>
          <a:ext cx="7024211" cy="979838"/>
        </a:xfrm>
        <a:prstGeom prst="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747" tIns="53340" rIns="53340" bIns="5334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홈 </a:t>
          </a:r>
          <a:r>
            <a:rPr lang="en-US" altLang="ko-KR" sz="2100" kern="1200" dirty="0" smtClean="0"/>
            <a:t>IOT</a:t>
          </a:r>
          <a:r>
            <a:rPr lang="ko-KR" altLang="en-US" sz="2100" kern="1200" dirty="0" smtClean="0"/>
            <a:t>서비스 허브로 발전 가능</a:t>
          </a:r>
          <a:endParaRPr lang="ko-KR" altLang="en-US" sz="2100" kern="1200" dirty="0"/>
        </a:p>
      </dsp:txBody>
      <dsp:txXfrm>
        <a:off x="1036179" y="1959677"/>
        <a:ext cx="7024211" cy="979838"/>
      </dsp:txXfrm>
    </dsp:sp>
    <dsp:sp modelId="{1DFF1821-8210-4D6B-BE04-34A7161B4D3C}">
      <dsp:nvSpPr>
        <dsp:cNvPr id="0" name=""/>
        <dsp:cNvSpPr/>
      </dsp:nvSpPr>
      <dsp:spPr>
        <a:xfrm>
          <a:off x="423780" y="1837197"/>
          <a:ext cx="1224798" cy="1224798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E885C-8C28-455D-84AC-5604AB9E8F59}">
      <dsp:nvSpPr>
        <dsp:cNvPr id="0" name=""/>
        <dsp:cNvSpPr/>
      </dsp:nvSpPr>
      <dsp:spPr>
        <a:xfrm>
          <a:off x="680008" y="3429435"/>
          <a:ext cx="7380382" cy="979838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747" tIns="53340" rIns="53340" bIns="53340" numCol="1" spcCol="1270" anchor="ctr" anchorCtr="0">
          <a:noAutofit/>
        </a:bodyPr>
        <a:lstStyle/>
        <a:p>
          <a:pPr lvl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스마트한 라이프 생활 가능</a:t>
          </a:r>
          <a:endParaRPr lang="ko-KR" altLang="en-US" sz="2100" kern="1200" dirty="0"/>
        </a:p>
      </dsp:txBody>
      <dsp:txXfrm>
        <a:off x="680008" y="3429435"/>
        <a:ext cx="7380382" cy="979838"/>
      </dsp:txXfrm>
    </dsp:sp>
    <dsp:sp modelId="{136F0BF7-2AF4-49A0-B608-63550ADAA7A8}">
      <dsp:nvSpPr>
        <dsp:cNvPr id="0" name=""/>
        <dsp:cNvSpPr/>
      </dsp:nvSpPr>
      <dsp:spPr>
        <a:xfrm>
          <a:off x="67608" y="3306955"/>
          <a:ext cx="1224798" cy="1224798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506539" y="538945"/>
            <a:ext cx="24587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b="1" i="1" dirty="0" err="1" smtClean="0">
                <a:solidFill>
                  <a:prstClr val="white"/>
                </a:solidFill>
              </a:rPr>
              <a:t>스마트미러</a:t>
            </a:r>
            <a:r>
              <a:rPr lang="en-US" altLang="ko-KR" sz="2000" b="1" i="1" dirty="0" smtClean="0">
                <a:solidFill>
                  <a:prstClr val="white"/>
                </a:solidFill>
              </a:rPr>
              <a:t>(4</a:t>
            </a:r>
            <a:r>
              <a:rPr lang="ko-KR" altLang="en-US" sz="2000" b="1" i="1" dirty="0" smtClean="0">
                <a:solidFill>
                  <a:prstClr val="white"/>
                </a:solidFill>
              </a:rPr>
              <a:t>조</a:t>
            </a:r>
            <a:r>
              <a:rPr lang="en-US" altLang="ko-KR" sz="2000" b="1" i="1" dirty="0" smtClean="0">
                <a:solidFill>
                  <a:prstClr val="white"/>
                </a:solidFill>
              </a:rPr>
              <a:t>)</a:t>
            </a:r>
            <a:r>
              <a:rPr lang="ko-KR" altLang="en-US" sz="2000" b="1" i="1" dirty="0" smtClean="0">
                <a:solidFill>
                  <a:prstClr val="white"/>
                </a:solidFill>
              </a:rPr>
              <a:t> </a:t>
            </a:r>
            <a:endParaRPr lang="en-US" altLang="ko-KR" sz="2000" b="1" i="1" dirty="0" smtClean="0">
              <a:solidFill>
                <a:prstClr val="white"/>
              </a:solidFill>
            </a:endParaRPr>
          </a:p>
          <a:p>
            <a:pPr algn="r">
              <a:lnSpc>
                <a:spcPct val="150000"/>
              </a:lnSpc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51364" y="4001759"/>
            <a:ext cx="5446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20145149 </a:t>
            </a:r>
            <a:r>
              <a:rPr lang="ko-KR" altLang="en-US" sz="2400" dirty="0" smtClean="0"/>
              <a:t>이병호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기여도 </a:t>
            </a:r>
            <a:r>
              <a:rPr lang="en-US" altLang="ko-KR" sz="2400" dirty="0" smtClean="0"/>
              <a:t>: 2.5)</a:t>
            </a:r>
            <a:r>
              <a:rPr lang="ko-KR" altLang="en-US" sz="2400" dirty="0" smtClean="0"/>
              <a:t> </a:t>
            </a:r>
            <a:r>
              <a:rPr lang="en-US" altLang="ko-KR" sz="2400" dirty="0"/>
              <a:t>20145133 </a:t>
            </a:r>
            <a:r>
              <a:rPr lang="ko-KR" altLang="en-US" sz="2400" dirty="0" err="1" smtClean="0"/>
              <a:t>성시홍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기여도 </a:t>
            </a:r>
            <a:r>
              <a:rPr lang="en-US" altLang="ko-KR" sz="2400" dirty="0"/>
              <a:t>: 2.5)</a:t>
            </a:r>
          </a:p>
          <a:p>
            <a:pPr algn="ctr"/>
            <a:r>
              <a:rPr lang="en-US" altLang="ko-KR" sz="2400" dirty="0"/>
              <a:t>20145129 </a:t>
            </a:r>
            <a:r>
              <a:rPr lang="ko-KR" altLang="en-US" sz="2400" dirty="0" err="1" smtClean="0"/>
              <a:t>박정서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기여도 </a:t>
            </a:r>
            <a:r>
              <a:rPr lang="en-US" altLang="ko-KR" sz="2400" dirty="0"/>
              <a:t>: 2.5)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20165325</a:t>
            </a:r>
            <a:r>
              <a:rPr lang="ko-KR" altLang="en-US" sz="2400" dirty="0" smtClean="0"/>
              <a:t> 이유미</a:t>
            </a:r>
            <a:r>
              <a:rPr lang="en-US" altLang="ko-KR" sz="2400" dirty="0" smtClean="0"/>
              <a:t>(</a:t>
            </a:r>
            <a:r>
              <a:rPr lang="ko-KR" altLang="en-US" sz="2400" dirty="0"/>
              <a:t>기여도 </a:t>
            </a:r>
            <a:r>
              <a:rPr lang="en-US" altLang="ko-KR" sz="2400" dirty="0"/>
              <a:t>: 2.5)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94058" y="-1203019"/>
            <a:ext cx="2410218" cy="7342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04611" y="2052729"/>
            <a:ext cx="5296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/>
              <a:t>스마트미러만들기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936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98754" y="558469"/>
            <a:ext cx="3308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&lt;</a:t>
            </a:r>
            <a:r>
              <a:rPr lang="ko-KR" altLang="en-US" sz="3600" dirty="0" err="1" smtClean="0"/>
              <a:t>초음파인식</a:t>
            </a:r>
            <a:r>
              <a:rPr lang="en-US" altLang="ko-KR" sz="3600" dirty="0" smtClean="0"/>
              <a:t>&gt;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94" y="1406557"/>
            <a:ext cx="2273818" cy="16001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534" y="2722431"/>
            <a:ext cx="7971087" cy="4110354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406900" y="2551510"/>
            <a:ext cx="572406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30467" y="1898996"/>
            <a:ext cx="1935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초음파 발생 </a:t>
            </a:r>
            <a:endParaRPr lang="ko-KR" altLang="en-US" sz="2400" dirty="0"/>
          </a:p>
        </p:txBody>
      </p:sp>
      <p:cxnSp>
        <p:nvCxnSpPr>
          <p:cNvPr id="10" name="직선 화살표 연결선 9"/>
          <p:cNvCxnSpPr>
            <a:stCxn id="7" idx="3"/>
          </p:cNvCxnSpPr>
          <p:nvPr/>
        </p:nvCxnSpPr>
        <p:spPr>
          <a:xfrm flipV="1">
            <a:off x="6465774" y="2124478"/>
            <a:ext cx="447000" cy="5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45822" y="1898996"/>
            <a:ext cx="314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거리계산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가능하게함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36" name="직사각형 35"/>
          <p:cNvSpPr/>
          <p:nvPr/>
        </p:nvSpPr>
        <p:spPr>
          <a:xfrm>
            <a:off x="9800456" y="634387"/>
            <a:ext cx="20037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2.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구성서비스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80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691336" y="2515173"/>
            <a:ext cx="5011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smtClean="0"/>
              <a:t>기타서비스</a:t>
            </a:r>
            <a:endParaRPr lang="ko-KR" altLang="en-US" sz="7200" dirty="0"/>
          </a:p>
        </p:txBody>
      </p:sp>
      <p:sp>
        <p:nvSpPr>
          <p:cNvPr id="27" name="직사각형 26"/>
          <p:cNvSpPr/>
          <p:nvPr/>
        </p:nvSpPr>
        <p:spPr>
          <a:xfrm>
            <a:off x="9737766" y="678135"/>
            <a:ext cx="20037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2.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구성서비스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5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98754" y="558469"/>
            <a:ext cx="320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mtClean="0"/>
              <a:t>&lt;</a:t>
            </a:r>
            <a:r>
              <a:rPr lang="ko-KR" altLang="en-US" sz="3600" dirty="0" smtClean="0"/>
              <a:t>기타서비스</a:t>
            </a:r>
            <a:r>
              <a:rPr lang="en-US" altLang="ko-KR" sz="3600" dirty="0" smtClean="0"/>
              <a:t>&gt;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160" y="1281002"/>
            <a:ext cx="1428750" cy="1428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441" y="1137811"/>
            <a:ext cx="1781910" cy="17622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45722" y="1302061"/>
            <a:ext cx="5331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웹서비스를</a:t>
            </a:r>
            <a:r>
              <a:rPr lang="ko-KR" altLang="en-US" sz="4000" dirty="0" smtClean="0"/>
              <a:t> 통한 생활정보서비스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20272" y="2568989"/>
            <a:ext cx="43938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YouTube</a:t>
            </a:r>
            <a:r>
              <a:rPr lang="ko-KR" altLang="en-US" dirty="0" smtClean="0"/>
              <a:t>를 통해 원하는 영상을 시청 가능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날씨정보 오픈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사용하여 현재의 날씨와 주간 날씨정보 서비스를 제공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원하는 </a:t>
            </a:r>
            <a:r>
              <a:rPr lang="ko-KR" altLang="en-US" dirty="0" err="1" smtClean="0"/>
              <a:t>뉴스정보</a:t>
            </a:r>
            <a:r>
              <a:rPr lang="ko-KR" altLang="en-US" dirty="0" smtClean="0"/>
              <a:t> 제공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587832" y="4240673"/>
            <a:ext cx="8767452" cy="20450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594372" y="3779008"/>
            <a:ext cx="153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실행과정</a:t>
            </a:r>
            <a:endParaRPr lang="ko-KR" altLang="en-US" sz="24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504" y="4435029"/>
            <a:ext cx="1357204" cy="1315572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3378961" y="5162621"/>
            <a:ext cx="5335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356" y="4587218"/>
            <a:ext cx="1664810" cy="11508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766550" y="5738704"/>
            <a:ext cx="2604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Britannic Bold" panose="020B0903060703020204" pitchFamily="34" charset="0"/>
              </a:rPr>
              <a:t>Google cloud Speech</a:t>
            </a:r>
            <a:endParaRPr lang="ko-KR" altLang="en-US" dirty="0">
              <a:latin typeface="Britannic Bold" panose="020B0903060703020204" pitchFamily="34" charset="0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5837397" y="5162621"/>
            <a:ext cx="5335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9084" y="5765760"/>
            <a:ext cx="1182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음성명령</a:t>
            </a:r>
            <a:endParaRPr lang="ko-KR" altLang="en-US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463" y="4684980"/>
            <a:ext cx="1392608" cy="102622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6376" y="4743470"/>
            <a:ext cx="1352264" cy="91790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1513" y="4733874"/>
            <a:ext cx="1408315" cy="941859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9737766" y="558264"/>
            <a:ext cx="20037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2.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구성서비스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1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809562" y="558469"/>
            <a:ext cx="19319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smtClean="0">
                <a:solidFill>
                  <a:prstClr val="white"/>
                </a:solidFill>
              </a:rPr>
              <a:t>3.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전체구성도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22618" y="2515173"/>
            <a:ext cx="3166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/>
              <a:t>구성도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06519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1460647" y="558469"/>
            <a:ext cx="3314860" cy="568873"/>
          </a:xfrm>
          <a:prstGeom prst="roundRect">
            <a:avLst/>
          </a:prstGeom>
          <a:noFill/>
          <a:ln w="38100">
            <a:solidFill>
              <a:srgbClr val="0038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tx1"/>
                </a:solidFill>
              </a:rPr>
              <a:t>제작구성도</a:t>
            </a:r>
            <a:r>
              <a:rPr lang="en-US" altLang="ko-KR" dirty="0" smtClean="0"/>
              <a:t>j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055" y="2116344"/>
            <a:ext cx="1114425" cy="2201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805" y="3829514"/>
            <a:ext cx="838200" cy="552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2088" y="4465880"/>
            <a:ext cx="651133" cy="38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조명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694408" y="4487664"/>
            <a:ext cx="651133" cy="38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조명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441379" y="4487664"/>
            <a:ext cx="93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플러그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9836906" y="573344"/>
            <a:ext cx="19319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3.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전체구성도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21" y="2269869"/>
            <a:ext cx="1390650" cy="219601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3886" y="1400220"/>
            <a:ext cx="3918654" cy="4885483"/>
          </a:xfrm>
          <a:prstGeom prst="rect">
            <a:avLst/>
          </a:prstGeom>
        </p:spPr>
      </p:pic>
      <p:sp>
        <p:nvSpPr>
          <p:cNvPr id="11" name="도넛 10"/>
          <p:cNvSpPr/>
          <p:nvPr/>
        </p:nvSpPr>
        <p:spPr>
          <a:xfrm>
            <a:off x="6442280" y="1586203"/>
            <a:ext cx="273133" cy="262966"/>
          </a:xfrm>
          <a:prstGeom prst="don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77790" y="2157487"/>
            <a:ext cx="87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초음파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178896" y="2154951"/>
            <a:ext cx="87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마이크</a:t>
            </a:r>
            <a:endParaRPr lang="ko-KR" altLang="en-US" dirty="0"/>
          </a:p>
        </p:txBody>
      </p:sp>
      <p:sp>
        <p:nvSpPr>
          <p:cNvPr id="46" name="도넛 45"/>
          <p:cNvSpPr/>
          <p:nvPr/>
        </p:nvSpPr>
        <p:spPr>
          <a:xfrm>
            <a:off x="5479951" y="1584435"/>
            <a:ext cx="273133" cy="262966"/>
          </a:xfrm>
          <a:prstGeom prst="donu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304940" y="3696564"/>
            <a:ext cx="2029582" cy="1242359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5888672" y="4415431"/>
            <a:ext cx="152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LCD display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3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1460647" y="558469"/>
            <a:ext cx="3550740" cy="568873"/>
          </a:xfrm>
          <a:prstGeom prst="roundRect">
            <a:avLst/>
          </a:prstGeom>
          <a:noFill/>
          <a:ln w="38100">
            <a:solidFill>
              <a:srgbClr val="0038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smtClean="0">
                <a:solidFill>
                  <a:schemeClr val="tx1"/>
                </a:solidFill>
              </a:rPr>
              <a:t>제품 제작을 위한 재료</a:t>
            </a:r>
            <a:r>
              <a:rPr lang="en-US" altLang="ko-KR" dirty="0" smtClean="0"/>
              <a:t>j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803417" y="4902122"/>
            <a:ext cx="1396397" cy="5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아두이노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40" y="1906367"/>
            <a:ext cx="1651155" cy="11237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960" y="2727471"/>
            <a:ext cx="1066800" cy="1000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28" y="3889424"/>
            <a:ext cx="1508962" cy="10700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649" y="3990456"/>
            <a:ext cx="1219200" cy="828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254" y="1985633"/>
            <a:ext cx="1343905" cy="10001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855" y="1936187"/>
            <a:ext cx="962025" cy="1181100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1531590" y="3056739"/>
            <a:ext cx="1743612" cy="5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라즈베리파이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920050" y="4866690"/>
            <a:ext cx="1396397" cy="5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미러필름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990019" y="3076959"/>
            <a:ext cx="1396397" cy="5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LCD </a:t>
            </a:r>
            <a:r>
              <a:rPr lang="ko-KR" altLang="en-US" dirty="0" smtClean="0">
                <a:solidFill>
                  <a:schemeClr val="tx1"/>
                </a:solidFill>
              </a:rPr>
              <a:t>모니터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029754" y="3055370"/>
            <a:ext cx="1396397" cy="5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조명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53194" y="3859778"/>
            <a:ext cx="1396397" cy="5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USB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마이크로폰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0689" y="4017851"/>
            <a:ext cx="1466850" cy="752475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8981488" y="4847087"/>
            <a:ext cx="1396397" cy="5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플러그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3103" y="2722430"/>
            <a:ext cx="1430011" cy="1053188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3697847" y="3898901"/>
            <a:ext cx="1396397" cy="5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초음파센서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861294" y="597689"/>
            <a:ext cx="19319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3.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전체구성도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290" y="1674548"/>
            <a:ext cx="3812556" cy="480673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828090" y="1529697"/>
            <a:ext cx="1358781" cy="606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691073" y="4922378"/>
            <a:ext cx="102549" cy="227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92" y="1401511"/>
            <a:ext cx="4259534" cy="501217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98754" y="652202"/>
            <a:ext cx="4475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&lt;</a:t>
            </a:r>
            <a:r>
              <a:rPr lang="ko-KR" altLang="en-US" sz="3600" dirty="0" err="1" smtClean="0"/>
              <a:t>스마트미러</a:t>
            </a:r>
            <a:r>
              <a:rPr lang="ko-KR" altLang="en-US" sz="3600" dirty="0" smtClean="0"/>
              <a:t> 외형</a:t>
            </a:r>
            <a:r>
              <a:rPr lang="en-US" altLang="ko-KR" sz="3600" dirty="0" smtClean="0"/>
              <a:t>&gt;</a:t>
            </a:r>
            <a:endParaRPr lang="ko-KR" altLang="en-US" sz="3600" dirty="0"/>
          </a:p>
        </p:txBody>
      </p:sp>
      <p:sp>
        <p:nvSpPr>
          <p:cNvPr id="11" name="직사각형 10"/>
          <p:cNvSpPr/>
          <p:nvPr/>
        </p:nvSpPr>
        <p:spPr>
          <a:xfrm>
            <a:off x="5824425" y="2012187"/>
            <a:ext cx="662428" cy="201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액자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77673" y="1867968"/>
            <a:ext cx="556471" cy="536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미러필름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828090" y="2026421"/>
            <a:ext cx="957319" cy="24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아크릴판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058015" y="2559865"/>
            <a:ext cx="1454787" cy="24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모니터</a:t>
            </a:r>
            <a:r>
              <a:rPr lang="en-US" altLang="ko-KR" sz="1400" dirty="0" smtClean="0">
                <a:solidFill>
                  <a:schemeClr val="tx1"/>
                </a:solidFill>
              </a:rPr>
              <a:t>+</a:t>
            </a:r>
            <a:r>
              <a:rPr lang="ko-KR" altLang="en-US" sz="1400" dirty="0" smtClean="0">
                <a:solidFill>
                  <a:schemeClr val="tx1"/>
                </a:solidFill>
              </a:rPr>
              <a:t>스피커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069940" y="5093259"/>
            <a:ext cx="1321887" cy="2442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라즈베이파이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809562" y="558469"/>
            <a:ext cx="19319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smtClean="0">
                <a:solidFill>
                  <a:prstClr val="white"/>
                </a:solidFill>
              </a:rPr>
              <a:t>3.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전체구성도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6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5"/>
          <p:cNvSpPr>
            <a:spLocks/>
          </p:cNvSpPr>
          <p:nvPr/>
        </p:nvSpPr>
        <p:spPr bwMode="auto">
          <a:xfrm>
            <a:off x="1382109" y="4028393"/>
            <a:ext cx="2772434" cy="28296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 smtClean="0">
                <a:solidFill>
                  <a:prstClr val="white">
                    <a:lumMod val="50000"/>
                  </a:prstClr>
                </a:solidFill>
              </a:rPr>
              <a:t>액자틀</a:t>
            </a: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 제작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3941714" y="5304438"/>
            <a:ext cx="219775" cy="353263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>
            <a:off x="1382109" y="1880422"/>
            <a:ext cx="2785145" cy="28731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 rot="5400000">
            <a:off x="2743059" y="2089216"/>
            <a:ext cx="2104806" cy="823954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gradFill flip="none" rotWithShape="1">
            <a:gsLst>
              <a:gs pos="30000">
                <a:srgbClr val="3991B9">
                  <a:shade val="30000"/>
                  <a:satMod val="115000"/>
                </a:srgbClr>
              </a:gs>
              <a:gs pos="30000">
                <a:schemeClr val="bg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4798409" y="4028392"/>
            <a:ext cx="2772434" cy="28296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 smtClean="0">
                <a:solidFill>
                  <a:prstClr val="white">
                    <a:lumMod val="50000"/>
                  </a:prstClr>
                </a:solidFill>
              </a:rPr>
              <a:t>미러필름</a:t>
            </a: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 거울사이즈와 동일하게 </a:t>
            </a:r>
            <a:r>
              <a:rPr lang="ko-KR" altLang="en-US" sz="2000" b="1" dirty="0" err="1" smtClean="0">
                <a:solidFill>
                  <a:prstClr val="white">
                    <a:lumMod val="50000"/>
                  </a:prstClr>
                </a:solidFill>
              </a:rPr>
              <a:t>측정중</a:t>
            </a:r>
            <a:endParaRPr lang="en-US" altLang="ko-KR" sz="2000" b="1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7358014" y="5304438"/>
            <a:ext cx="219775" cy="353263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4798409" y="1880422"/>
            <a:ext cx="2785145" cy="28731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 rot="5400000">
            <a:off x="6159359" y="2089216"/>
            <a:ext cx="2104806" cy="823954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gradFill flip="none" rotWithShape="1">
            <a:gsLst>
              <a:gs pos="30000">
                <a:srgbClr val="3991B9">
                  <a:shade val="30000"/>
                  <a:satMod val="115000"/>
                </a:srgbClr>
              </a:gs>
              <a:gs pos="30000">
                <a:schemeClr val="bg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006258" y="1448790"/>
            <a:ext cx="490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 2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8205529" y="4020197"/>
            <a:ext cx="2772434" cy="28378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 smtClean="0">
              <a:solidFill>
                <a:prstClr val="white">
                  <a:lumMod val="50000"/>
                </a:prst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아크릴판에 </a:t>
            </a:r>
            <a:r>
              <a:rPr lang="ko-KR" altLang="en-US" sz="2000" b="1" dirty="0" err="1" smtClean="0">
                <a:solidFill>
                  <a:prstClr val="white">
                    <a:lumMod val="50000"/>
                  </a:prstClr>
                </a:solidFill>
              </a:rPr>
              <a:t>미러필름을</a:t>
            </a: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 붙이고 이것을 </a:t>
            </a:r>
            <a:r>
              <a:rPr lang="ko-KR" altLang="en-US" sz="2000" b="1" dirty="0" err="1" smtClean="0">
                <a:solidFill>
                  <a:prstClr val="white">
                    <a:lumMod val="50000"/>
                  </a:prstClr>
                </a:solidFill>
              </a:rPr>
              <a:t>액자틀에</a:t>
            </a: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 고정 시키기</a:t>
            </a:r>
            <a:endParaRPr lang="ko-KR" altLang="en-US" sz="20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10762884" y="5304438"/>
            <a:ext cx="219775" cy="353263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8203279" y="1880422"/>
            <a:ext cx="2785145" cy="28731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 rot="5400000">
            <a:off x="9564229" y="2089216"/>
            <a:ext cx="2104806" cy="823954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gradFill flip="none" rotWithShape="1">
            <a:gsLst>
              <a:gs pos="30000">
                <a:srgbClr val="3991B9">
                  <a:shade val="30000"/>
                  <a:satMod val="115000"/>
                </a:srgbClr>
              </a:gs>
              <a:gs pos="30000">
                <a:schemeClr val="bg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408510" y="1468204"/>
            <a:ext cx="484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 3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83868" y="1710375"/>
            <a:ext cx="403778" cy="142824"/>
          </a:xfrm>
          <a:prstGeom prst="roundRect">
            <a:avLst>
              <a:gd name="adj" fmla="val 50000"/>
            </a:avLst>
          </a:prstGeom>
          <a:solidFill>
            <a:srgbClr val="3C92C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63238" y="1455594"/>
            <a:ext cx="509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 1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026888" y="1711813"/>
            <a:ext cx="403778" cy="142824"/>
          </a:xfrm>
          <a:prstGeom prst="roundRect">
            <a:avLst>
              <a:gd name="adj" fmla="val 50000"/>
            </a:avLst>
          </a:prstGeom>
          <a:solidFill>
            <a:srgbClr val="3C92C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430259" y="1717140"/>
            <a:ext cx="403778" cy="142824"/>
          </a:xfrm>
          <a:prstGeom prst="roundRect">
            <a:avLst>
              <a:gd name="adj" fmla="val 50000"/>
            </a:avLst>
          </a:prstGeom>
          <a:solidFill>
            <a:srgbClr val="3C92C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85" y="1880422"/>
            <a:ext cx="2844768" cy="28649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62" y="1880422"/>
            <a:ext cx="2855074" cy="28731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25967" y="1891086"/>
            <a:ext cx="2893577" cy="283133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98753" y="652202"/>
            <a:ext cx="525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&lt;</a:t>
            </a:r>
            <a:r>
              <a:rPr lang="ko-KR" altLang="en-US" sz="3600" dirty="0" err="1" smtClean="0"/>
              <a:t>스마트미러</a:t>
            </a:r>
            <a:r>
              <a:rPr lang="ko-KR" altLang="en-US" sz="3600" dirty="0" smtClean="0"/>
              <a:t> 제작과정</a:t>
            </a:r>
            <a:r>
              <a:rPr lang="en-US" altLang="ko-KR" sz="3600" dirty="0" smtClean="0"/>
              <a:t>&gt;</a:t>
            </a:r>
            <a:endParaRPr lang="ko-KR" altLang="en-US" sz="3600" dirty="0"/>
          </a:p>
        </p:txBody>
      </p:sp>
      <p:sp>
        <p:nvSpPr>
          <p:cNvPr id="54" name="직사각형 53"/>
          <p:cNvSpPr/>
          <p:nvPr/>
        </p:nvSpPr>
        <p:spPr>
          <a:xfrm>
            <a:off x="9809562" y="558469"/>
            <a:ext cx="19319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smtClean="0">
                <a:solidFill>
                  <a:prstClr val="white"/>
                </a:solidFill>
              </a:rPr>
              <a:t>3.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전체구성도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6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Freeform 5"/>
          <p:cNvSpPr>
            <a:spLocks/>
          </p:cNvSpPr>
          <p:nvPr/>
        </p:nvSpPr>
        <p:spPr bwMode="auto">
          <a:xfrm>
            <a:off x="1382109" y="4028393"/>
            <a:ext cx="2772434" cy="28296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초음파센서와 마이크 </a:t>
            </a:r>
            <a:r>
              <a:rPr lang="ko-KR" altLang="en-US" sz="2000" b="1" dirty="0" err="1" smtClean="0">
                <a:solidFill>
                  <a:prstClr val="white">
                    <a:lumMod val="50000"/>
                  </a:prstClr>
                </a:solidFill>
              </a:rPr>
              <a:t>액자틀에</a:t>
            </a: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 삽입</a:t>
            </a:r>
            <a:endParaRPr lang="ko-KR" altLang="en-US" sz="2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3941714" y="5304438"/>
            <a:ext cx="219775" cy="353263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9" name="Freeform 5"/>
          <p:cNvSpPr>
            <a:spLocks/>
          </p:cNvSpPr>
          <p:nvPr/>
        </p:nvSpPr>
        <p:spPr bwMode="auto">
          <a:xfrm>
            <a:off x="1382109" y="1880422"/>
            <a:ext cx="2785145" cy="28731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 rot="5400000">
            <a:off x="2743059" y="2089216"/>
            <a:ext cx="2104806" cy="823954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gradFill flip="none" rotWithShape="1">
            <a:gsLst>
              <a:gs pos="30000">
                <a:srgbClr val="3991B9">
                  <a:shade val="30000"/>
                  <a:satMod val="115000"/>
                </a:srgbClr>
              </a:gs>
              <a:gs pos="30000">
                <a:schemeClr val="bg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4798409" y="4028392"/>
            <a:ext cx="2772434" cy="28296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err="1" smtClean="0">
                <a:solidFill>
                  <a:prstClr val="white">
                    <a:lumMod val="50000"/>
                  </a:prstClr>
                </a:solidFill>
              </a:rPr>
              <a:t>라즈베리파이와</a:t>
            </a: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2000" b="1" dirty="0" err="1" smtClean="0">
                <a:solidFill>
                  <a:prstClr val="white">
                    <a:lumMod val="50000"/>
                  </a:prstClr>
                </a:solidFill>
              </a:rPr>
              <a:t>초음파선</a:t>
            </a: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ko-KR" altLang="en-US" sz="2000" b="1" dirty="0" err="1" smtClean="0">
                <a:solidFill>
                  <a:prstClr val="white">
                    <a:lumMod val="50000"/>
                  </a:prstClr>
                </a:solidFill>
              </a:rPr>
              <a:t>빵판에</a:t>
            </a: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 결합</a:t>
            </a:r>
            <a:endParaRPr lang="ko-KR" altLang="en-US" sz="2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7358014" y="5304438"/>
            <a:ext cx="219775" cy="353263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>
            <a:off x="4798409" y="1880422"/>
            <a:ext cx="2785145" cy="28731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 rot="5400000">
            <a:off x="6159359" y="2089216"/>
            <a:ext cx="2104806" cy="823954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gradFill flip="none" rotWithShape="1">
            <a:gsLst>
              <a:gs pos="30000">
                <a:srgbClr val="3991B9">
                  <a:shade val="30000"/>
                  <a:satMod val="115000"/>
                </a:srgbClr>
              </a:gs>
              <a:gs pos="30000">
                <a:schemeClr val="bg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006258" y="1448790"/>
            <a:ext cx="490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 5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6" name="Freeform 5"/>
          <p:cNvSpPr>
            <a:spLocks/>
          </p:cNvSpPr>
          <p:nvPr/>
        </p:nvSpPr>
        <p:spPr bwMode="auto">
          <a:xfrm>
            <a:off x="8205529" y="4020197"/>
            <a:ext cx="2772434" cy="283780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prstClr val="white">
                    <a:lumMod val="50000"/>
                  </a:prstClr>
                </a:solidFill>
              </a:rPr>
              <a:t>완성된 모습</a:t>
            </a:r>
            <a:endParaRPr lang="ko-KR" altLang="en-US" sz="2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7" name="Freeform 5"/>
          <p:cNvSpPr>
            <a:spLocks/>
          </p:cNvSpPr>
          <p:nvPr/>
        </p:nvSpPr>
        <p:spPr bwMode="auto">
          <a:xfrm>
            <a:off x="10762884" y="5304438"/>
            <a:ext cx="219775" cy="353263"/>
          </a:xfrm>
          <a:prstGeom prst="rect">
            <a:avLst/>
          </a:prstGeom>
          <a:solidFill>
            <a:srgbClr val="3C92CA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+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8203279" y="1880422"/>
            <a:ext cx="2785145" cy="287311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100" dirty="0">
                <a:solidFill>
                  <a:prstClr val="white"/>
                </a:solidFill>
              </a:rPr>
              <a:t>IMAGE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 rot="5400000">
            <a:off x="9564229" y="2089216"/>
            <a:ext cx="2104806" cy="823954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gradFill flip="none" rotWithShape="1">
            <a:gsLst>
              <a:gs pos="30000">
                <a:srgbClr val="3991B9">
                  <a:shade val="30000"/>
                  <a:satMod val="115000"/>
                </a:srgbClr>
              </a:gs>
              <a:gs pos="30000">
                <a:schemeClr val="bg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408510" y="1468204"/>
            <a:ext cx="484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 6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3583868" y="1710375"/>
            <a:ext cx="403778" cy="142824"/>
          </a:xfrm>
          <a:prstGeom prst="roundRect">
            <a:avLst>
              <a:gd name="adj" fmla="val 50000"/>
            </a:avLst>
          </a:prstGeom>
          <a:solidFill>
            <a:srgbClr val="3C92C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563238" y="1455594"/>
            <a:ext cx="509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 4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026888" y="1711813"/>
            <a:ext cx="403778" cy="142824"/>
          </a:xfrm>
          <a:prstGeom prst="roundRect">
            <a:avLst>
              <a:gd name="adj" fmla="val 50000"/>
            </a:avLst>
          </a:prstGeom>
          <a:solidFill>
            <a:srgbClr val="3C92C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0430259" y="1717140"/>
            <a:ext cx="403778" cy="142824"/>
          </a:xfrm>
          <a:prstGeom prst="roundRect">
            <a:avLst>
              <a:gd name="adj" fmla="val 50000"/>
            </a:avLst>
          </a:prstGeom>
          <a:solidFill>
            <a:srgbClr val="3C92C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26212" y="1888475"/>
            <a:ext cx="2895163" cy="287152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72630" y="1902432"/>
            <a:ext cx="2876888" cy="282533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98753" y="652202"/>
            <a:ext cx="5254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&lt;</a:t>
            </a:r>
            <a:r>
              <a:rPr lang="ko-KR" altLang="en-US" sz="3600" dirty="0" err="1" smtClean="0"/>
              <a:t>스마트미러</a:t>
            </a:r>
            <a:r>
              <a:rPr lang="ko-KR" altLang="en-US" sz="3600" dirty="0" smtClean="0"/>
              <a:t> 제작과정</a:t>
            </a:r>
            <a:r>
              <a:rPr lang="en-US" altLang="ko-KR" sz="3600" dirty="0" smtClean="0"/>
              <a:t>&gt;</a:t>
            </a:r>
            <a:endParaRPr lang="ko-KR" altLang="en-US" sz="3600" dirty="0"/>
          </a:p>
        </p:txBody>
      </p:sp>
      <p:sp>
        <p:nvSpPr>
          <p:cNvPr id="54" name="직사각형 53"/>
          <p:cNvSpPr/>
          <p:nvPr/>
        </p:nvSpPr>
        <p:spPr>
          <a:xfrm>
            <a:off x="9809562" y="558469"/>
            <a:ext cx="19319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smtClean="0">
                <a:solidFill>
                  <a:prstClr val="white"/>
                </a:solidFill>
              </a:rPr>
              <a:t>3.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전체구성도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49475" y="1932147"/>
            <a:ext cx="2871684" cy="27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031265" y="487828"/>
            <a:ext cx="310785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4. </a:t>
            </a:r>
            <a:r>
              <a:rPr lang="ko-KR" altLang="en-US" sz="2000" b="1" i="1" dirty="0" smtClean="0">
                <a:solidFill>
                  <a:prstClr val="white"/>
                </a:solidFill>
              </a:rPr>
              <a:t>활용방안 및 기대효과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54756" y="3067236"/>
            <a:ext cx="4215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활용 및 기대효과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8453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774937" y="180096"/>
            <a:ext cx="208902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b="1" i="1" dirty="0" smtClean="0">
                <a:solidFill>
                  <a:prstClr val="white"/>
                </a:solidFill>
              </a:rPr>
              <a:t>목차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자유형 26"/>
          <p:cNvSpPr/>
          <p:nvPr/>
        </p:nvSpPr>
        <p:spPr>
          <a:xfrm flipH="1">
            <a:off x="1372475" y="2064938"/>
            <a:ext cx="3323693" cy="129540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413258" y="2433207"/>
            <a:ext cx="3088636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1. </a:t>
            </a:r>
            <a:r>
              <a:rPr lang="ko-KR" altLang="en-US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스마트미러</a:t>
            </a: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제작 목적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7580900" y="2132062"/>
            <a:ext cx="3323693" cy="129540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815956" y="2205155"/>
            <a:ext cx="308863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2. </a:t>
            </a: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구성 서비스</a:t>
            </a:r>
            <a:endParaRPr lang="en-US" altLang="ko-KR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 -</a:t>
            </a:r>
            <a:r>
              <a:rPr lang="ko-KR" altLang="en-US" sz="1600" b="1" dirty="0" err="1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딥러닝</a:t>
            </a:r>
            <a:r>
              <a:rPr lang="ko-KR" altLang="en-US" sz="16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서비스</a:t>
            </a:r>
            <a:endParaRPr lang="en-US" altLang="ko-KR" sz="1600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 -</a:t>
            </a:r>
            <a:r>
              <a:rPr lang="ko-KR" altLang="en-US" sz="1600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기타서비스</a:t>
            </a:r>
            <a:endParaRPr lang="en-US" altLang="ko-KR" sz="16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7580899" y="3922805"/>
            <a:ext cx="3323693" cy="129540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777591" y="4275935"/>
            <a:ext cx="3088636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4. </a:t>
            </a: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활용방안 및 기대효과</a:t>
            </a:r>
            <a:endParaRPr lang="en-US" altLang="ko-KR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 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0591" y="1001557"/>
            <a:ext cx="564865" cy="60866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496" y="5587863"/>
            <a:ext cx="563951" cy="60767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8375" y="5592207"/>
            <a:ext cx="564560" cy="60833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8256" y="1135200"/>
            <a:ext cx="563041" cy="606697"/>
          </a:xfrm>
          <a:prstGeom prst="rect">
            <a:avLst/>
          </a:prstGeom>
        </p:spPr>
      </p:pic>
      <p:sp>
        <p:nvSpPr>
          <p:cNvPr id="37" name="자유형 36"/>
          <p:cNvSpPr/>
          <p:nvPr/>
        </p:nvSpPr>
        <p:spPr>
          <a:xfrm flipH="1">
            <a:off x="1372475" y="3922805"/>
            <a:ext cx="3323693" cy="1295400"/>
          </a:xfrm>
          <a:custGeom>
            <a:avLst/>
            <a:gdLst>
              <a:gd name="connsiteX0" fmla="*/ 281270 w 3581399"/>
              <a:gd name="connsiteY0" fmla="*/ 0 h 1295400"/>
              <a:gd name="connsiteX1" fmla="*/ 3581399 w 3581399"/>
              <a:gd name="connsiteY1" fmla="*/ 0 h 1295400"/>
              <a:gd name="connsiteX2" fmla="*/ 3581399 w 3581399"/>
              <a:gd name="connsiteY2" fmla="*/ 26174 h 1295400"/>
              <a:gd name="connsiteX3" fmla="*/ 293844 w 3581399"/>
              <a:gd name="connsiteY3" fmla="*/ 26174 h 1295400"/>
              <a:gd name="connsiteX4" fmla="*/ 24169 w 3581399"/>
              <a:gd name="connsiteY4" fmla="*/ 295849 h 1295400"/>
              <a:gd name="connsiteX5" fmla="*/ 24169 w 3581399"/>
              <a:gd name="connsiteY5" fmla="*/ 998499 h 1295400"/>
              <a:gd name="connsiteX6" fmla="*/ 293844 w 3581399"/>
              <a:gd name="connsiteY6" fmla="*/ 1268174 h 1295400"/>
              <a:gd name="connsiteX7" fmla="*/ 1066799 w 3581399"/>
              <a:gd name="connsiteY7" fmla="*/ 1268174 h 1295400"/>
              <a:gd name="connsiteX8" fmla="*/ 1066799 w 3581399"/>
              <a:gd name="connsiteY8" fmla="*/ 1295400 h 1295400"/>
              <a:gd name="connsiteX9" fmla="*/ 281270 w 3581399"/>
              <a:gd name="connsiteY9" fmla="*/ 1295400 h 1295400"/>
              <a:gd name="connsiteX10" fmla="*/ 0 w 3581399"/>
              <a:gd name="connsiteY10" fmla="*/ 1014130 h 1295400"/>
              <a:gd name="connsiteX11" fmla="*/ 0 w 3581399"/>
              <a:gd name="connsiteY11" fmla="*/ 281270 h 1295400"/>
              <a:gd name="connsiteX12" fmla="*/ 281270 w 3581399"/>
              <a:gd name="connsiteY1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81399" h="1295400">
                <a:moveTo>
                  <a:pt x="281270" y="0"/>
                </a:moveTo>
                <a:lnTo>
                  <a:pt x="3581399" y="0"/>
                </a:lnTo>
                <a:lnTo>
                  <a:pt x="3581399" y="26174"/>
                </a:lnTo>
                <a:lnTo>
                  <a:pt x="293844" y="26174"/>
                </a:lnTo>
                <a:cubicBezTo>
                  <a:pt x="144907" y="26174"/>
                  <a:pt x="24169" y="146912"/>
                  <a:pt x="24169" y="295849"/>
                </a:cubicBezTo>
                <a:lnTo>
                  <a:pt x="24169" y="998499"/>
                </a:lnTo>
                <a:cubicBezTo>
                  <a:pt x="24169" y="1147436"/>
                  <a:pt x="144907" y="1268174"/>
                  <a:pt x="293844" y="1268174"/>
                </a:cubicBezTo>
                <a:lnTo>
                  <a:pt x="1066799" y="1268174"/>
                </a:lnTo>
                <a:lnTo>
                  <a:pt x="1066799" y="1295400"/>
                </a:lnTo>
                <a:lnTo>
                  <a:pt x="281270" y="1295400"/>
                </a:lnTo>
                <a:cubicBezTo>
                  <a:pt x="125929" y="1295400"/>
                  <a:pt x="0" y="1169471"/>
                  <a:pt x="0" y="1014130"/>
                </a:cubicBezTo>
                <a:lnTo>
                  <a:pt x="0" y="281270"/>
                </a:lnTo>
                <a:cubicBezTo>
                  <a:pt x="0" y="125929"/>
                  <a:pt x="125929" y="0"/>
                  <a:pt x="281270" y="0"/>
                </a:cubicBezTo>
                <a:close/>
              </a:path>
            </a:pathLst>
          </a:custGeom>
          <a:solidFill>
            <a:srgbClr val="3C92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60447" y="4275204"/>
            <a:ext cx="1860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3. </a:t>
            </a:r>
            <a:r>
              <a:rPr lang="ko-KR" altLang="en-US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전체 구성도</a:t>
            </a:r>
            <a:endParaRPr lang="en-US" altLang="ko-KR" b="1" dirty="0" smtClean="0">
              <a:solidFill>
                <a:prstClr val="black">
                  <a:lumMod val="85000"/>
                  <a:lumOff val="1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  </a:t>
            </a:r>
            <a:endParaRPr lang="en-US" altLang="ko-KR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4776357" y="2740864"/>
            <a:ext cx="2466648" cy="1804241"/>
          </a:xfrm>
          <a:prstGeom prst="line">
            <a:avLst/>
          </a:prstGeom>
          <a:ln>
            <a:solidFill>
              <a:srgbClr val="3C92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768380" y="2687237"/>
            <a:ext cx="2474625" cy="1857867"/>
          </a:xfrm>
          <a:prstGeom prst="line">
            <a:avLst/>
          </a:prstGeom>
          <a:ln>
            <a:solidFill>
              <a:srgbClr val="3C92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4954283" y="3412151"/>
            <a:ext cx="2102818" cy="461665"/>
          </a:xfrm>
          <a:prstGeom prst="rect">
            <a:avLst/>
          </a:prstGeom>
          <a:solidFill>
            <a:srgbClr val="3C92CA"/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prstClr val="white"/>
                </a:solidFill>
              </a:rPr>
              <a:t>Smart mirror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39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115421" y="813898"/>
            <a:ext cx="3308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&lt;</a:t>
            </a:r>
            <a:r>
              <a:rPr lang="ko-KR" altLang="en-US" sz="3600" dirty="0" smtClean="0"/>
              <a:t>활용 분야</a:t>
            </a:r>
            <a:r>
              <a:rPr lang="en-US" altLang="ko-KR" sz="3600" dirty="0" smtClean="0"/>
              <a:t>&gt;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299" y="2176433"/>
            <a:ext cx="2995998" cy="2835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7818" y="4939954"/>
            <a:ext cx="1286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가정</a:t>
            </a:r>
            <a:endParaRPr lang="ko-KR" altLang="en-US" sz="4000" dirty="0"/>
          </a:p>
        </p:txBody>
      </p:sp>
      <p:sp>
        <p:nvSpPr>
          <p:cNvPr id="29" name="직사각형 28"/>
          <p:cNvSpPr/>
          <p:nvPr/>
        </p:nvSpPr>
        <p:spPr>
          <a:xfrm>
            <a:off x="9031265" y="487828"/>
            <a:ext cx="310785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4. </a:t>
            </a:r>
            <a:r>
              <a:rPr lang="ko-KR" altLang="en-US" sz="2000" b="1" i="1" dirty="0" smtClean="0">
                <a:solidFill>
                  <a:prstClr val="white"/>
                </a:solidFill>
              </a:rPr>
              <a:t>활용방안 및 기대효과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122" y="2315823"/>
            <a:ext cx="2507350" cy="269658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96524" y="4930352"/>
            <a:ext cx="2148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백화점</a:t>
            </a:r>
            <a:endParaRPr lang="ko-KR" altLang="en-US" sz="4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295" y="2176432"/>
            <a:ext cx="2788082" cy="275391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253017" y="4930352"/>
            <a:ext cx="2297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공공기관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13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894243192"/>
              </p:ext>
            </p:extLst>
          </p:nvPr>
        </p:nvGraphicFramePr>
        <p:xfrm>
          <a:off x="1662826" y="1582088"/>
          <a:ext cx="8128000" cy="4899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144329" y="807684"/>
            <a:ext cx="3308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&lt;</a:t>
            </a:r>
            <a:r>
              <a:rPr lang="ko-KR" altLang="en-US" sz="3600" dirty="0" smtClean="0"/>
              <a:t>기대효과</a:t>
            </a:r>
            <a:r>
              <a:rPr lang="en-US" altLang="ko-KR" sz="3600" dirty="0" smtClean="0"/>
              <a:t>&gt;</a:t>
            </a:r>
            <a:endParaRPr lang="ko-KR" altLang="en-US" sz="3600" dirty="0"/>
          </a:p>
        </p:txBody>
      </p:sp>
      <p:sp>
        <p:nvSpPr>
          <p:cNvPr id="28" name="직사각형 27"/>
          <p:cNvSpPr/>
          <p:nvPr/>
        </p:nvSpPr>
        <p:spPr>
          <a:xfrm>
            <a:off x="9031265" y="487828"/>
            <a:ext cx="310785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4. </a:t>
            </a:r>
            <a:r>
              <a:rPr lang="ko-KR" altLang="en-US" sz="2000" b="1" i="1" dirty="0" smtClean="0">
                <a:solidFill>
                  <a:prstClr val="white"/>
                </a:solidFill>
              </a:rPr>
              <a:t>활용방안 및 기대효과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7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824742" y="650180"/>
            <a:ext cx="287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smtClean="0"/>
              <a:t>시연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73425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749400" y="2878042"/>
            <a:ext cx="4220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 smtClean="0"/>
              <a:t>THANK YOU</a:t>
            </a:r>
            <a:endParaRPr lang="ko-KR" altLang="en-US" sz="4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34" y="2551514"/>
            <a:ext cx="1949500" cy="14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7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989416" y="281470"/>
            <a:ext cx="31078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1.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스마트미러</a:t>
            </a:r>
            <a:r>
              <a:rPr lang="ko-KR" altLang="en-US" sz="2000" b="1" i="1" dirty="0" smtClean="0">
                <a:solidFill>
                  <a:prstClr val="white"/>
                </a:solidFill>
              </a:rPr>
              <a:t> 제작 목적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54756" y="3067236"/>
            <a:ext cx="451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err="1" smtClean="0"/>
              <a:t>스마트미러</a:t>
            </a:r>
            <a:r>
              <a:rPr lang="ko-KR" altLang="en-US" sz="3600" dirty="0" smtClean="0"/>
              <a:t> </a:t>
            </a:r>
            <a:r>
              <a:rPr lang="ko-KR" altLang="en-US" sz="3600" dirty="0" err="1" smtClean="0"/>
              <a:t>제작동기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72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009823" y="435134"/>
            <a:ext cx="31078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1.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스마트미러</a:t>
            </a:r>
            <a:r>
              <a:rPr lang="ko-KR" altLang="en-US" sz="2000" b="1" i="1" dirty="0" smtClean="0">
                <a:solidFill>
                  <a:prstClr val="white"/>
                </a:solidFill>
              </a:rPr>
              <a:t> 제작 목적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933391" y="1960943"/>
            <a:ext cx="84829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54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              </a:t>
            </a:r>
            <a:r>
              <a:rPr lang="en-US" altLang="ko-KR" sz="5400" dirty="0" smtClean="0">
                <a:latin typeface="Arial Rounded MT Bold" panose="020F0704030504030204" pitchFamily="34" charset="0"/>
                <a:ea typeface="휴먼둥근헤드라인" panose="02030504000101010101" pitchFamily="18" charset="-127"/>
              </a:rPr>
              <a:t>“</a:t>
            </a:r>
          </a:p>
          <a:p>
            <a:pPr algn="ctr"/>
            <a:r>
              <a:rPr lang="ko-KR" altLang="en-US" sz="5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스마트기기란 무엇일까</a:t>
            </a:r>
            <a:r>
              <a:rPr lang="en-US" altLang="ko-KR" sz="5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?</a:t>
            </a:r>
          </a:p>
          <a:p>
            <a:pPr algn="just"/>
            <a:r>
              <a:rPr lang="en-US" altLang="ko-KR" sz="5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5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          </a:t>
            </a:r>
            <a:endParaRPr lang="ko-KR" altLang="en-US" sz="5400" dirty="0">
              <a:latin typeface="Arial Rounded MT Bold" panose="020F0704030504030204" pitchFamily="34" charset="0"/>
              <a:ea typeface="휴먼둥근헤드라인" panose="020305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2991" y="3949815"/>
            <a:ext cx="1077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 Rounded MT Bold" panose="020F0704030504030204" pitchFamily="34" charset="0"/>
                <a:ea typeface="휴먼둥근헤드라인" panose="02030504000101010101" pitchFamily="18" charset="-127"/>
              </a:rPr>
              <a:t> </a:t>
            </a:r>
            <a:r>
              <a:rPr lang="en-US" altLang="ko-KR" sz="5400" dirty="0" smtClean="0">
                <a:latin typeface="Arial Rounded MT Bold" panose="020F0704030504030204" pitchFamily="34" charset="0"/>
                <a:ea typeface="휴먼둥근헤드라인" panose="02030504000101010101" pitchFamily="18" charset="-127"/>
              </a:rPr>
              <a:t>”</a:t>
            </a:r>
            <a:endParaRPr lang="en-US" altLang="ko-KR" sz="5400" dirty="0">
              <a:latin typeface="Arial Rounded MT Bold" panose="020F0704030504030204" pitchFamily="34" charset="0"/>
              <a:ea typeface="휴먼둥근헤드라인" panose="020305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D8EE7B5-A39D-4581-AA5F-A2D330A69733}"/>
              </a:ext>
            </a:extLst>
          </p:cNvPr>
          <p:cNvSpPr/>
          <p:nvPr/>
        </p:nvSpPr>
        <p:spPr>
          <a:xfrm>
            <a:off x="-4" y="17321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CF4C8B-1EB3-4398-BDEC-184E3F81624B}"/>
              </a:ext>
            </a:extLst>
          </p:cNvPr>
          <p:cNvSpPr txBox="1"/>
          <p:nvPr/>
        </p:nvSpPr>
        <p:spPr>
          <a:xfrm>
            <a:off x="2306441" y="1996249"/>
            <a:ext cx="84370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smart device</a:t>
            </a:r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기기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디바이스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 </a:t>
            </a:r>
            <a:r>
              <a:rPr lang="ko-KR" altLang="en-US" sz="3200" b="1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장치</a:t>
            </a:r>
            <a:endParaRPr lang="en-US" altLang="ko-KR" sz="3200" b="1" dirty="0" smtClean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/>
            <a:endParaRPr lang="ko-KR" altLang="en-US" sz="32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네트워크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주로 인터넷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와 연결되는 전자기기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컴퓨터의 틀에 얽매이지 않은 정보 기기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기능이 제한되어 있지 않고 응용 프로그램을 통해 상당 부분 기능을 변경하거나 확장할 수 있는 </a:t>
            </a:r>
            <a:r>
              <a:rPr lang="ko-KR" altLang="en-US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7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031265" y="487828"/>
            <a:ext cx="31078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1.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스마트미러</a:t>
            </a:r>
            <a:r>
              <a:rPr lang="ko-KR" altLang="en-US" sz="2000" b="1" i="1" dirty="0" smtClean="0">
                <a:solidFill>
                  <a:prstClr val="white"/>
                </a:solidFill>
              </a:rPr>
              <a:t> 제작 목적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92279265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60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006922" y="478890"/>
            <a:ext cx="30792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>
                <a:solidFill>
                  <a:prstClr val="white"/>
                </a:solidFill>
              </a:rPr>
              <a:t>1. </a:t>
            </a:r>
            <a:r>
              <a:rPr lang="ko-KR" altLang="en-US" sz="2000" b="1" i="1" dirty="0" err="1">
                <a:solidFill>
                  <a:prstClr val="white"/>
                </a:solidFill>
              </a:rPr>
              <a:t>스마트미러</a:t>
            </a:r>
            <a:r>
              <a:rPr lang="ko-KR" altLang="en-US" sz="2000" b="1" i="1" dirty="0">
                <a:solidFill>
                  <a:prstClr val="white"/>
                </a:solidFill>
              </a:rPr>
              <a:t> 제작 목적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671" y="2048455"/>
            <a:ext cx="7187398" cy="3551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2872" y="1533020"/>
            <a:ext cx="486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&lt;</a:t>
            </a:r>
            <a:r>
              <a:rPr lang="ko-KR" altLang="en-US" sz="2000" dirty="0" smtClean="0"/>
              <a:t>고전 영화 속 스마트미러가 나온 장면</a:t>
            </a:r>
            <a:r>
              <a:rPr lang="en-US" altLang="ko-KR" sz="2000" dirty="0" smtClean="0"/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973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017159" y="510310"/>
            <a:ext cx="31078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1.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스마트미러</a:t>
            </a:r>
            <a:r>
              <a:rPr lang="ko-KR" altLang="en-US" sz="2000" b="1" i="1" dirty="0" smtClean="0">
                <a:solidFill>
                  <a:prstClr val="white"/>
                </a:solidFill>
              </a:rPr>
              <a:t> 제작 목적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90" y="1216682"/>
            <a:ext cx="3799048" cy="50690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57" y="1216682"/>
            <a:ext cx="3475095" cy="506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9499" y="650802"/>
            <a:ext cx="6722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</a:t>
            </a:r>
            <a:r>
              <a:rPr lang="ko-KR" altLang="en-US" sz="2400" dirty="0" smtClean="0"/>
              <a:t>점점 실생활에서 쓰이고 있는 스마트 미러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318982" y="6343379"/>
            <a:ext cx="1377863" cy="35084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병원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6867504" y="6343379"/>
            <a:ext cx="1928576" cy="35084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엘리베이터 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9737766" y="558264"/>
            <a:ext cx="20037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2.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구성서비스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35329" y="2342798"/>
            <a:ext cx="61989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 smtClean="0"/>
              <a:t>딥러닝</a:t>
            </a:r>
            <a:r>
              <a:rPr lang="ko-KR" altLang="en-US" sz="7200" dirty="0" smtClean="0"/>
              <a:t> 서비스</a:t>
            </a:r>
            <a:endParaRPr lang="en-US" altLang="ko-KR" sz="7200" dirty="0" smtClean="0"/>
          </a:p>
          <a:p>
            <a:r>
              <a:rPr lang="en-US" altLang="ko-KR" sz="3200" dirty="0"/>
              <a:t> </a:t>
            </a:r>
            <a:r>
              <a:rPr lang="ko-KR" altLang="en-US" sz="3200" dirty="0" smtClean="0"/>
              <a:t>음성인식</a:t>
            </a:r>
            <a:r>
              <a:rPr lang="en-US" altLang="ko-KR" sz="3200" dirty="0" smtClean="0"/>
              <a:t>/</a:t>
            </a:r>
            <a:r>
              <a:rPr lang="ko-KR" altLang="en-US" sz="3200" dirty="0" err="1" smtClean="0"/>
              <a:t>초음파인식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8905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10074536" y="5150144"/>
            <a:ext cx="2159653" cy="1707856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8069941" y="17321"/>
            <a:ext cx="4122055" cy="3400731"/>
          </a:xfrm>
          <a:prstGeom prst="rtTriangle">
            <a:avLst/>
          </a:prstGeom>
          <a:solidFill>
            <a:srgbClr val="48A1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1114335" y="4406471"/>
            <a:ext cx="1858397" cy="4903057"/>
            <a:chOff x="10010663" y="3961105"/>
            <a:chExt cx="1858397" cy="4903057"/>
          </a:xfrm>
        </p:grpSpPr>
        <p:sp>
          <p:nvSpPr>
            <p:cNvPr id="22" name="Freeform 20"/>
            <p:cNvSpPr>
              <a:spLocks/>
            </p:cNvSpPr>
            <p:nvPr/>
          </p:nvSpPr>
          <p:spPr bwMode="auto">
            <a:xfrm rot="1383061">
              <a:off x="10672789" y="3961105"/>
              <a:ext cx="1196271" cy="1713434"/>
            </a:xfrm>
            <a:custGeom>
              <a:avLst/>
              <a:gdLst>
                <a:gd name="T0" fmla="*/ 689 w 689"/>
                <a:gd name="T1" fmla="*/ 882 h 986"/>
                <a:gd name="T2" fmla="*/ 392 w 689"/>
                <a:gd name="T3" fmla="*/ 466 h 986"/>
                <a:gd name="T4" fmla="*/ 179 w 689"/>
                <a:gd name="T5" fmla="*/ 149 h 986"/>
                <a:gd name="T6" fmla="*/ 167 w 689"/>
                <a:gd name="T7" fmla="*/ 121 h 986"/>
                <a:gd name="T8" fmla="*/ 138 w 689"/>
                <a:gd name="T9" fmla="*/ 59 h 986"/>
                <a:gd name="T10" fmla="*/ 111 w 689"/>
                <a:gd name="T11" fmla="*/ 23 h 986"/>
                <a:gd name="T12" fmla="*/ 92 w 689"/>
                <a:gd name="T13" fmla="*/ 7 h 986"/>
                <a:gd name="T14" fmla="*/ 71 w 689"/>
                <a:gd name="T15" fmla="*/ 0 h 986"/>
                <a:gd name="T16" fmla="*/ 46 w 689"/>
                <a:gd name="T17" fmla="*/ 5 h 986"/>
                <a:gd name="T18" fmla="*/ 35 w 689"/>
                <a:gd name="T19" fmla="*/ 14 h 986"/>
                <a:gd name="T20" fmla="*/ 18 w 689"/>
                <a:gd name="T21" fmla="*/ 28 h 986"/>
                <a:gd name="T22" fmla="*/ 0 w 689"/>
                <a:gd name="T23" fmla="*/ 60 h 986"/>
                <a:gd name="T24" fmla="*/ 2 w 689"/>
                <a:gd name="T25" fmla="*/ 118 h 986"/>
                <a:gd name="T26" fmla="*/ 10 w 689"/>
                <a:gd name="T27" fmla="*/ 165 h 986"/>
                <a:gd name="T28" fmla="*/ 198 w 689"/>
                <a:gd name="T29" fmla="*/ 564 h 986"/>
                <a:gd name="T30" fmla="*/ 352 w 689"/>
                <a:gd name="T31" fmla="*/ 947 h 986"/>
                <a:gd name="T32" fmla="*/ 356 w 689"/>
                <a:gd name="T33" fmla="*/ 953 h 986"/>
                <a:gd name="T34" fmla="*/ 395 w 689"/>
                <a:gd name="T35" fmla="*/ 978 h 986"/>
                <a:gd name="T36" fmla="*/ 435 w 689"/>
                <a:gd name="T37" fmla="*/ 986 h 986"/>
                <a:gd name="T38" fmla="*/ 460 w 689"/>
                <a:gd name="T39" fmla="*/ 983 h 986"/>
                <a:gd name="T40" fmla="*/ 522 w 689"/>
                <a:gd name="T41" fmla="*/ 973 h 986"/>
                <a:gd name="T42" fmla="*/ 640 w 689"/>
                <a:gd name="T43" fmla="*/ 942 h 986"/>
                <a:gd name="T44" fmla="*/ 679 w 689"/>
                <a:gd name="T45" fmla="*/ 916 h 986"/>
                <a:gd name="T46" fmla="*/ 689 w 689"/>
                <a:gd name="T47" fmla="*/ 894 h 986"/>
                <a:gd name="T48" fmla="*/ 689 w 689"/>
                <a:gd name="T49" fmla="*/ 882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9" h="986">
                  <a:moveTo>
                    <a:pt x="689" y="882"/>
                  </a:moveTo>
                  <a:lnTo>
                    <a:pt x="392" y="466"/>
                  </a:lnTo>
                  <a:lnTo>
                    <a:pt x="179" y="149"/>
                  </a:lnTo>
                  <a:lnTo>
                    <a:pt x="167" y="121"/>
                  </a:lnTo>
                  <a:lnTo>
                    <a:pt x="138" y="59"/>
                  </a:lnTo>
                  <a:lnTo>
                    <a:pt x="111" y="23"/>
                  </a:lnTo>
                  <a:lnTo>
                    <a:pt x="92" y="7"/>
                  </a:lnTo>
                  <a:lnTo>
                    <a:pt x="71" y="0"/>
                  </a:lnTo>
                  <a:lnTo>
                    <a:pt x="46" y="5"/>
                  </a:lnTo>
                  <a:lnTo>
                    <a:pt x="35" y="14"/>
                  </a:lnTo>
                  <a:lnTo>
                    <a:pt x="18" y="28"/>
                  </a:lnTo>
                  <a:lnTo>
                    <a:pt x="0" y="60"/>
                  </a:lnTo>
                  <a:lnTo>
                    <a:pt x="2" y="118"/>
                  </a:lnTo>
                  <a:lnTo>
                    <a:pt x="10" y="165"/>
                  </a:lnTo>
                  <a:lnTo>
                    <a:pt x="198" y="564"/>
                  </a:lnTo>
                  <a:lnTo>
                    <a:pt x="352" y="947"/>
                  </a:lnTo>
                  <a:lnTo>
                    <a:pt x="356" y="953"/>
                  </a:lnTo>
                  <a:lnTo>
                    <a:pt x="395" y="978"/>
                  </a:lnTo>
                  <a:lnTo>
                    <a:pt x="435" y="986"/>
                  </a:lnTo>
                  <a:lnTo>
                    <a:pt x="460" y="983"/>
                  </a:lnTo>
                  <a:lnTo>
                    <a:pt x="522" y="973"/>
                  </a:lnTo>
                  <a:lnTo>
                    <a:pt x="640" y="942"/>
                  </a:lnTo>
                  <a:lnTo>
                    <a:pt x="679" y="916"/>
                  </a:lnTo>
                  <a:lnTo>
                    <a:pt x="689" y="894"/>
                  </a:lnTo>
                  <a:lnTo>
                    <a:pt x="689" y="88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 rot="1383061">
              <a:off x="10010663" y="5332816"/>
              <a:ext cx="1499256" cy="3531346"/>
            </a:xfrm>
            <a:custGeom>
              <a:avLst/>
              <a:gdLst>
                <a:gd name="T0" fmla="*/ 859 w 860"/>
                <a:gd name="T1" fmla="*/ 962 h 2028"/>
                <a:gd name="T2" fmla="*/ 812 w 860"/>
                <a:gd name="T3" fmla="*/ 803 h 2028"/>
                <a:gd name="T4" fmla="*/ 727 w 860"/>
                <a:gd name="T5" fmla="*/ 565 h 2028"/>
                <a:gd name="T6" fmla="*/ 657 w 860"/>
                <a:gd name="T7" fmla="*/ 401 h 2028"/>
                <a:gd name="T8" fmla="*/ 604 w 860"/>
                <a:gd name="T9" fmla="*/ 278 h 2028"/>
                <a:gd name="T10" fmla="*/ 586 w 860"/>
                <a:gd name="T11" fmla="*/ 225 h 2028"/>
                <a:gd name="T12" fmla="*/ 565 w 860"/>
                <a:gd name="T13" fmla="*/ 153 h 2028"/>
                <a:gd name="T14" fmla="*/ 516 w 860"/>
                <a:gd name="T15" fmla="*/ 55 h 2028"/>
                <a:gd name="T16" fmla="*/ 475 w 860"/>
                <a:gd name="T17" fmla="*/ 0 h 2028"/>
                <a:gd name="T18" fmla="*/ 183 w 860"/>
                <a:gd name="T19" fmla="*/ 95 h 2028"/>
                <a:gd name="T20" fmla="*/ 198 w 860"/>
                <a:gd name="T21" fmla="*/ 173 h 2028"/>
                <a:gd name="T22" fmla="*/ 222 w 860"/>
                <a:gd name="T23" fmla="*/ 324 h 2028"/>
                <a:gd name="T24" fmla="*/ 218 w 860"/>
                <a:gd name="T25" fmla="*/ 516 h 2028"/>
                <a:gd name="T26" fmla="*/ 0 w 860"/>
                <a:gd name="T27" fmla="*/ 810 h 2028"/>
                <a:gd name="T28" fmla="*/ 7 w 860"/>
                <a:gd name="T29" fmla="*/ 847 h 2028"/>
                <a:gd name="T30" fmla="*/ 33 w 860"/>
                <a:gd name="T31" fmla="*/ 931 h 2028"/>
                <a:gd name="T32" fmla="*/ 88 w 860"/>
                <a:gd name="T33" fmla="*/ 1062 h 2028"/>
                <a:gd name="T34" fmla="*/ 179 w 860"/>
                <a:gd name="T35" fmla="*/ 1229 h 2028"/>
                <a:gd name="T36" fmla="*/ 261 w 860"/>
                <a:gd name="T37" fmla="*/ 1347 h 2028"/>
                <a:gd name="T38" fmla="*/ 287 w 860"/>
                <a:gd name="T39" fmla="*/ 1372 h 2028"/>
                <a:gd name="T40" fmla="*/ 291 w 860"/>
                <a:gd name="T41" fmla="*/ 1379 h 2028"/>
                <a:gd name="T42" fmla="*/ 284 w 860"/>
                <a:gd name="T43" fmla="*/ 1423 h 2028"/>
                <a:gd name="T44" fmla="*/ 248 w 860"/>
                <a:gd name="T45" fmla="*/ 1549 h 2028"/>
                <a:gd name="T46" fmla="*/ 205 w 860"/>
                <a:gd name="T47" fmla="*/ 1675 h 2028"/>
                <a:gd name="T48" fmla="*/ 190 w 860"/>
                <a:gd name="T49" fmla="*/ 1722 h 2028"/>
                <a:gd name="T50" fmla="*/ 179 w 860"/>
                <a:gd name="T51" fmla="*/ 1802 h 2028"/>
                <a:gd name="T52" fmla="*/ 185 w 860"/>
                <a:gd name="T53" fmla="*/ 1868 h 2028"/>
                <a:gd name="T54" fmla="*/ 206 w 860"/>
                <a:gd name="T55" fmla="*/ 1923 h 2028"/>
                <a:gd name="T56" fmla="*/ 242 w 860"/>
                <a:gd name="T57" fmla="*/ 1966 h 2028"/>
                <a:gd name="T58" fmla="*/ 288 w 860"/>
                <a:gd name="T59" fmla="*/ 1998 h 2028"/>
                <a:gd name="T60" fmla="*/ 343 w 860"/>
                <a:gd name="T61" fmla="*/ 2018 h 2028"/>
                <a:gd name="T62" fmla="*/ 403 w 860"/>
                <a:gd name="T63" fmla="*/ 2028 h 2028"/>
                <a:gd name="T64" fmla="*/ 468 w 860"/>
                <a:gd name="T65" fmla="*/ 2028 h 2028"/>
                <a:gd name="T66" fmla="*/ 533 w 860"/>
                <a:gd name="T67" fmla="*/ 2020 h 2028"/>
                <a:gd name="T68" fmla="*/ 598 w 860"/>
                <a:gd name="T69" fmla="*/ 2004 h 2028"/>
                <a:gd name="T70" fmla="*/ 657 w 860"/>
                <a:gd name="T71" fmla="*/ 1978 h 2028"/>
                <a:gd name="T72" fmla="*/ 712 w 860"/>
                <a:gd name="T73" fmla="*/ 1946 h 2028"/>
                <a:gd name="T74" fmla="*/ 756 w 860"/>
                <a:gd name="T75" fmla="*/ 1907 h 2028"/>
                <a:gd name="T76" fmla="*/ 791 w 860"/>
                <a:gd name="T77" fmla="*/ 1861 h 2028"/>
                <a:gd name="T78" fmla="*/ 811 w 860"/>
                <a:gd name="T79" fmla="*/ 1811 h 2028"/>
                <a:gd name="T80" fmla="*/ 815 w 860"/>
                <a:gd name="T81" fmla="*/ 1783 h 2028"/>
                <a:gd name="T82" fmla="*/ 823 w 860"/>
                <a:gd name="T83" fmla="*/ 1638 h 2028"/>
                <a:gd name="T84" fmla="*/ 831 w 860"/>
                <a:gd name="T85" fmla="*/ 1487 h 2028"/>
                <a:gd name="T86" fmla="*/ 844 w 860"/>
                <a:gd name="T87" fmla="*/ 1361 h 2028"/>
                <a:gd name="T88" fmla="*/ 857 w 860"/>
                <a:gd name="T89" fmla="*/ 1164 h 2028"/>
                <a:gd name="T90" fmla="*/ 860 w 860"/>
                <a:gd name="T91" fmla="*/ 984 h 2028"/>
                <a:gd name="T92" fmla="*/ 859 w 860"/>
                <a:gd name="T93" fmla="*/ 962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0" h="2028">
                  <a:moveTo>
                    <a:pt x="859" y="962"/>
                  </a:moveTo>
                  <a:lnTo>
                    <a:pt x="812" y="803"/>
                  </a:lnTo>
                  <a:lnTo>
                    <a:pt x="727" y="565"/>
                  </a:lnTo>
                  <a:lnTo>
                    <a:pt x="657" y="401"/>
                  </a:lnTo>
                  <a:lnTo>
                    <a:pt x="604" y="278"/>
                  </a:lnTo>
                  <a:lnTo>
                    <a:pt x="586" y="225"/>
                  </a:lnTo>
                  <a:lnTo>
                    <a:pt x="565" y="153"/>
                  </a:lnTo>
                  <a:lnTo>
                    <a:pt x="516" y="55"/>
                  </a:lnTo>
                  <a:lnTo>
                    <a:pt x="475" y="0"/>
                  </a:lnTo>
                  <a:lnTo>
                    <a:pt x="183" y="95"/>
                  </a:lnTo>
                  <a:lnTo>
                    <a:pt x="198" y="173"/>
                  </a:lnTo>
                  <a:lnTo>
                    <a:pt x="222" y="324"/>
                  </a:lnTo>
                  <a:lnTo>
                    <a:pt x="218" y="516"/>
                  </a:lnTo>
                  <a:lnTo>
                    <a:pt x="0" y="810"/>
                  </a:lnTo>
                  <a:lnTo>
                    <a:pt x="7" y="847"/>
                  </a:lnTo>
                  <a:lnTo>
                    <a:pt x="33" y="931"/>
                  </a:lnTo>
                  <a:lnTo>
                    <a:pt x="88" y="1062"/>
                  </a:lnTo>
                  <a:lnTo>
                    <a:pt x="179" y="1229"/>
                  </a:lnTo>
                  <a:lnTo>
                    <a:pt x="261" y="1347"/>
                  </a:lnTo>
                  <a:lnTo>
                    <a:pt x="287" y="1372"/>
                  </a:lnTo>
                  <a:lnTo>
                    <a:pt x="291" y="1379"/>
                  </a:lnTo>
                  <a:lnTo>
                    <a:pt x="284" y="1423"/>
                  </a:lnTo>
                  <a:lnTo>
                    <a:pt x="248" y="1549"/>
                  </a:lnTo>
                  <a:lnTo>
                    <a:pt x="205" y="1675"/>
                  </a:lnTo>
                  <a:lnTo>
                    <a:pt x="190" y="1722"/>
                  </a:lnTo>
                  <a:lnTo>
                    <a:pt x="179" y="1802"/>
                  </a:lnTo>
                  <a:lnTo>
                    <a:pt x="185" y="1868"/>
                  </a:lnTo>
                  <a:lnTo>
                    <a:pt x="206" y="1923"/>
                  </a:lnTo>
                  <a:lnTo>
                    <a:pt x="242" y="1966"/>
                  </a:lnTo>
                  <a:lnTo>
                    <a:pt x="288" y="1998"/>
                  </a:lnTo>
                  <a:lnTo>
                    <a:pt x="343" y="2018"/>
                  </a:lnTo>
                  <a:lnTo>
                    <a:pt x="403" y="2028"/>
                  </a:lnTo>
                  <a:lnTo>
                    <a:pt x="468" y="2028"/>
                  </a:lnTo>
                  <a:lnTo>
                    <a:pt x="533" y="2020"/>
                  </a:lnTo>
                  <a:lnTo>
                    <a:pt x="598" y="2004"/>
                  </a:lnTo>
                  <a:lnTo>
                    <a:pt x="657" y="1978"/>
                  </a:lnTo>
                  <a:lnTo>
                    <a:pt x="712" y="1946"/>
                  </a:lnTo>
                  <a:lnTo>
                    <a:pt x="756" y="1907"/>
                  </a:lnTo>
                  <a:lnTo>
                    <a:pt x="791" y="1861"/>
                  </a:lnTo>
                  <a:lnTo>
                    <a:pt x="811" y="1811"/>
                  </a:lnTo>
                  <a:lnTo>
                    <a:pt x="815" y="1783"/>
                  </a:lnTo>
                  <a:lnTo>
                    <a:pt x="823" y="1638"/>
                  </a:lnTo>
                  <a:lnTo>
                    <a:pt x="831" y="1487"/>
                  </a:lnTo>
                  <a:lnTo>
                    <a:pt x="844" y="1361"/>
                  </a:lnTo>
                  <a:lnTo>
                    <a:pt x="857" y="1164"/>
                  </a:lnTo>
                  <a:lnTo>
                    <a:pt x="860" y="984"/>
                  </a:lnTo>
                  <a:lnTo>
                    <a:pt x="859" y="962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742638">
            <a:off x="-4759958" y="104515"/>
            <a:ext cx="6042660" cy="7896750"/>
            <a:chOff x="-2604290" y="785864"/>
            <a:chExt cx="4646450" cy="6072136"/>
          </a:xfrm>
        </p:grpSpPr>
        <p:grpSp>
          <p:nvGrpSpPr>
            <p:cNvPr id="26" name="그룹 25"/>
            <p:cNvGrpSpPr/>
            <p:nvPr/>
          </p:nvGrpSpPr>
          <p:grpSpPr>
            <a:xfrm>
              <a:off x="-2604290" y="785864"/>
              <a:ext cx="4646450" cy="6072136"/>
              <a:chOff x="977110" y="2286559"/>
              <a:chExt cx="2276476" cy="2974975"/>
            </a:xfrm>
          </p:grpSpPr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1032673" y="2315134"/>
                <a:ext cx="2220913" cy="2946400"/>
              </a:xfrm>
              <a:custGeom>
                <a:avLst/>
                <a:gdLst>
                  <a:gd name="T0" fmla="*/ 3935 w 4195"/>
                  <a:gd name="T1" fmla="*/ 1999 h 5569"/>
                  <a:gd name="T2" fmla="*/ 3683 w 4195"/>
                  <a:gd name="T3" fmla="*/ 1773 h 5569"/>
                  <a:gd name="T4" fmla="*/ 3547 w 4195"/>
                  <a:gd name="T5" fmla="*/ 1545 h 5569"/>
                  <a:gd name="T6" fmla="*/ 3473 w 4195"/>
                  <a:gd name="T7" fmla="*/ 1293 h 5569"/>
                  <a:gd name="T8" fmla="*/ 3422 w 4195"/>
                  <a:gd name="T9" fmla="*/ 1110 h 5569"/>
                  <a:gd name="T10" fmla="*/ 3166 w 4195"/>
                  <a:gd name="T11" fmla="*/ 566 h 5569"/>
                  <a:gd name="T12" fmla="*/ 2891 w 4195"/>
                  <a:gd name="T13" fmla="*/ 325 h 5569"/>
                  <a:gd name="T14" fmla="*/ 2495 w 4195"/>
                  <a:gd name="T15" fmla="*/ 122 h 5569"/>
                  <a:gd name="T16" fmla="*/ 2040 w 4195"/>
                  <a:gd name="T17" fmla="*/ 10 h 5569"/>
                  <a:gd name="T18" fmla="*/ 1502 w 4195"/>
                  <a:gd name="T19" fmla="*/ 40 h 5569"/>
                  <a:gd name="T20" fmla="*/ 1174 w 4195"/>
                  <a:gd name="T21" fmla="*/ 151 h 5569"/>
                  <a:gd name="T22" fmla="*/ 657 w 4195"/>
                  <a:gd name="T23" fmla="*/ 462 h 5569"/>
                  <a:gd name="T24" fmla="*/ 324 w 4195"/>
                  <a:gd name="T25" fmla="*/ 786 h 5569"/>
                  <a:gd name="T26" fmla="*/ 74 w 4195"/>
                  <a:gd name="T27" fmla="*/ 1228 h 5569"/>
                  <a:gd name="T28" fmla="*/ 0 w 4195"/>
                  <a:gd name="T29" fmla="*/ 1643 h 5569"/>
                  <a:gd name="T30" fmla="*/ 18 w 4195"/>
                  <a:gd name="T31" fmla="*/ 1985 h 5569"/>
                  <a:gd name="T32" fmla="*/ 120 w 4195"/>
                  <a:gd name="T33" fmla="*/ 2483 h 5569"/>
                  <a:gd name="T34" fmla="*/ 294 w 4195"/>
                  <a:gd name="T35" fmla="*/ 2896 h 5569"/>
                  <a:gd name="T36" fmla="*/ 795 w 4195"/>
                  <a:gd name="T37" fmla="*/ 3626 h 5569"/>
                  <a:gd name="T38" fmla="*/ 908 w 4195"/>
                  <a:gd name="T39" fmla="*/ 4056 h 5569"/>
                  <a:gd name="T40" fmla="*/ 743 w 4195"/>
                  <a:gd name="T41" fmla="*/ 4542 h 5569"/>
                  <a:gd name="T42" fmla="*/ 643 w 4195"/>
                  <a:gd name="T43" fmla="*/ 4686 h 5569"/>
                  <a:gd name="T44" fmla="*/ 1016 w 4195"/>
                  <a:gd name="T45" fmla="*/ 5133 h 5569"/>
                  <a:gd name="T46" fmla="*/ 1220 w 4195"/>
                  <a:gd name="T47" fmla="*/ 5294 h 5569"/>
                  <a:gd name="T48" fmla="*/ 1832 w 4195"/>
                  <a:gd name="T49" fmla="*/ 5555 h 5569"/>
                  <a:gd name="T50" fmla="*/ 1929 w 4195"/>
                  <a:gd name="T51" fmla="*/ 5330 h 5569"/>
                  <a:gd name="T52" fmla="*/ 2104 w 4195"/>
                  <a:gd name="T53" fmla="*/ 4694 h 5569"/>
                  <a:gd name="T54" fmla="*/ 2280 w 4195"/>
                  <a:gd name="T55" fmla="*/ 4336 h 5569"/>
                  <a:gd name="T56" fmla="*/ 2411 w 4195"/>
                  <a:gd name="T57" fmla="*/ 4175 h 5569"/>
                  <a:gd name="T58" fmla="*/ 2711 w 4195"/>
                  <a:gd name="T59" fmla="*/ 3951 h 5569"/>
                  <a:gd name="T60" fmla="*/ 3007 w 4195"/>
                  <a:gd name="T61" fmla="*/ 3876 h 5569"/>
                  <a:gd name="T62" fmla="*/ 3373 w 4195"/>
                  <a:gd name="T63" fmla="*/ 3867 h 5569"/>
                  <a:gd name="T64" fmla="*/ 3588 w 4195"/>
                  <a:gd name="T65" fmla="*/ 3855 h 5569"/>
                  <a:gd name="T66" fmla="*/ 3837 w 4195"/>
                  <a:gd name="T67" fmla="*/ 3750 h 5569"/>
                  <a:gd name="T68" fmla="*/ 3975 w 4195"/>
                  <a:gd name="T69" fmla="*/ 3593 h 5569"/>
                  <a:gd name="T70" fmla="*/ 4036 w 4195"/>
                  <a:gd name="T71" fmla="*/ 3338 h 5569"/>
                  <a:gd name="T72" fmla="*/ 4047 w 4195"/>
                  <a:gd name="T73" fmla="*/ 3199 h 5569"/>
                  <a:gd name="T74" fmla="*/ 4096 w 4195"/>
                  <a:gd name="T75" fmla="*/ 2562 h 5569"/>
                  <a:gd name="T76" fmla="*/ 4100 w 4195"/>
                  <a:gd name="T77" fmla="*/ 2458 h 5569"/>
                  <a:gd name="T78" fmla="*/ 4157 w 4195"/>
                  <a:gd name="T79" fmla="*/ 2378 h 5569"/>
                  <a:gd name="T80" fmla="*/ 4194 w 4195"/>
                  <a:gd name="T81" fmla="*/ 2222 h 5569"/>
                  <a:gd name="T82" fmla="*/ 4144 w 4195"/>
                  <a:gd name="T83" fmla="*/ 2127 h 5569"/>
                  <a:gd name="T84" fmla="*/ 4034 w 4195"/>
                  <a:gd name="T85" fmla="*/ 2057 h 5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95" h="5569">
                    <a:moveTo>
                      <a:pt x="4034" y="2057"/>
                    </a:moveTo>
                    <a:lnTo>
                      <a:pt x="4024" y="2052"/>
                    </a:lnTo>
                    <a:lnTo>
                      <a:pt x="3935" y="1999"/>
                    </a:lnTo>
                    <a:lnTo>
                      <a:pt x="3831" y="1923"/>
                    </a:lnTo>
                    <a:lnTo>
                      <a:pt x="3758" y="1855"/>
                    </a:lnTo>
                    <a:lnTo>
                      <a:pt x="3683" y="1773"/>
                    </a:lnTo>
                    <a:lnTo>
                      <a:pt x="3614" y="1678"/>
                    </a:lnTo>
                    <a:lnTo>
                      <a:pt x="3583" y="1623"/>
                    </a:lnTo>
                    <a:lnTo>
                      <a:pt x="3547" y="1545"/>
                    </a:lnTo>
                    <a:lnTo>
                      <a:pt x="3487" y="1406"/>
                    </a:lnTo>
                    <a:lnTo>
                      <a:pt x="3480" y="1375"/>
                    </a:lnTo>
                    <a:lnTo>
                      <a:pt x="3473" y="1293"/>
                    </a:lnTo>
                    <a:lnTo>
                      <a:pt x="3464" y="1233"/>
                    </a:lnTo>
                    <a:lnTo>
                      <a:pt x="3454" y="1204"/>
                    </a:lnTo>
                    <a:lnTo>
                      <a:pt x="3422" y="1110"/>
                    </a:lnTo>
                    <a:lnTo>
                      <a:pt x="3346" y="917"/>
                    </a:lnTo>
                    <a:lnTo>
                      <a:pt x="3259" y="730"/>
                    </a:lnTo>
                    <a:lnTo>
                      <a:pt x="3166" y="566"/>
                    </a:lnTo>
                    <a:lnTo>
                      <a:pt x="3117" y="498"/>
                    </a:lnTo>
                    <a:lnTo>
                      <a:pt x="3089" y="474"/>
                    </a:lnTo>
                    <a:lnTo>
                      <a:pt x="2891" y="325"/>
                    </a:lnTo>
                    <a:lnTo>
                      <a:pt x="2739" y="236"/>
                    </a:lnTo>
                    <a:lnTo>
                      <a:pt x="2624" y="177"/>
                    </a:lnTo>
                    <a:lnTo>
                      <a:pt x="2495" y="122"/>
                    </a:lnTo>
                    <a:lnTo>
                      <a:pt x="2354" y="73"/>
                    </a:lnTo>
                    <a:lnTo>
                      <a:pt x="2201" y="36"/>
                    </a:lnTo>
                    <a:lnTo>
                      <a:pt x="2040" y="10"/>
                    </a:lnTo>
                    <a:lnTo>
                      <a:pt x="1868" y="0"/>
                    </a:lnTo>
                    <a:lnTo>
                      <a:pt x="1690" y="10"/>
                    </a:lnTo>
                    <a:lnTo>
                      <a:pt x="1502" y="40"/>
                    </a:lnTo>
                    <a:lnTo>
                      <a:pt x="1311" y="96"/>
                    </a:lnTo>
                    <a:lnTo>
                      <a:pt x="1211" y="137"/>
                    </a:lnTo>
                    <a:lnTo>
                      <a:pt x="1174" y="151"/>
                    </a:lnTo>
                    <a:lnTo>
                      <a:pt x="929" y="278"/>
                    </a:lnTo>
                    <a:lnTo>
                      <a:pt x="769" y="379"/>
                    </a:lnTo>
                    <a:lnTo>
                      <a:pt x="657" y="462"/>
                    </a:lnTo>
                    <a:lnTo>
                      <a:pt x="543" y="557"/>
                    </a:lnTo>
                    <a:lnTo>
                      <a:pt x="431" y="665"/>
                    </a:lnTo>
                    <a:lnTo>
                      <a:pt x="324" y="786"/>
                    </a:lnTo>
                    <a:lnTo>
                      <a:pt x="226" y="920"/>
                    </a:lnTo>
                    <a:lnTo>
                      <a:pt x="141" y="1067"/>
                    </a:lnTo>
                    <a:lnTo>
                      <a:pt x="74" y="1228"/>
                    </a:lnTo>
                    <a:lnTo>
                      <a:pt x="26" y="1404"/>
                    </a:lnTo>
                    <a:lnTo>
                      <a:pt x="6" y="1545"/>
                    </a:lnTo>
                    <a:lnTo>
                      <a:pt x="0" y="1643"/>
                    </a:lnTo>
                    <a:lnTo>
                      <a:pt x="0" y="1694"/>
                    </a:lnTo>
                    <a:lnTo>
                      <a:pt x="3" y="1794"/>
                    </a:lnTo>
                    <a:lnTo>
                      <a:pt x="18" y="1985"/>
                    </a:lnTo>
                    <a:lnTo>
                      <a:pt x="42" y="2162"/>
                    </a:lnTo>
                    <a:lnTo>
                      <a:pt x="77" y="2329"/>
                    </a:lnTo>
                    <a:lnTo>
                      <a:pt x="120" y="2483"/>
                    </a:lnTo>
                    <a:lnTo>
                      <a:pt x="172" y="2630"/>
                    </a:lnTo>
                    <a:lnTo>
                      <a:pt x="229" y="2767"/>
                    </a:lnTo>
                    <a:lnTo>
                      <a:pt x="294" y="2896"/>
                    </a:lnTo>
                    <a:lnTo>
                      <a:pt x="398" y="3081"/>
                    </a:lnTo>
                    <a:lnTo>
                      <a:pt x="552" y="3307"/>
                    </a:lnTo>
                    <a:lnTo>
                      <a:pt x="795" y="3626"/>
                    </a:lnTo>
                    <a:lnTo>
                      <a:pt x="954" y="3838"/>
                    </a:lnTo>
                    <a:lnTo>
                      <a:pt x="951" y="3860"/>
                    </a:lnTo>
                    <a:lnTo>
                      <a:pt x="908" y="4056"/>
                    </a:lnTo>
                    <a:lnTo>
                      <a:pt x="850" y="4266"/>
                    </a:lnTo>
                    <a:lnTo>
                      <a:pt x="801" y="4410"/>
                    </a:lnTo>
                    <a:lnTo>
                      <a:pt x="743" y="4542"/>
                    </a:lnTo>
                    <a:lnTo>
                      <a:pt x="694" y="4625"/>
                    </a:lnTo>
                    <a:lnTo>
                      <a:pt x="660" y="4668"/>
                    </a:lnTo>
                    <a:lnTo>
                      <a:pt x="643" y="4686"/>
                    </a:lnTo>
                    <a:lnTo>
                      <a:pt x="673" y="4733"/>
                    </a:lnTo>
                    <a:lnTo>
                      <a:pt x="879" y="4990"/>
                    </a:lnTo>
                    <a:lnTo>
                      <a:pt x="1016" y="5133"/>
                    </a:lnTo>
                    <a:lnTo>
                      <a:pt x="1115" y="5221"/>
                    </a:lnTo>
                    <a:lnTo>
                      <a:pt x="1167" y="5258"/>
                    </a:lnTo>
                    <a:lnTo>
                      <a:pt x="1220" y="5294"/>
                    </a:lnTo>
                    <a:lnTo>
                      <a:pt x="1335" y="5361"/>
                    </a:lnTo>
                    <a:lnTo>
                      <a:pt x="1517" y="5444"/>
                    </a:lnTo>
                    <a:lnTo>
                      <a:pt x="1832" y="5555"/>
                    </a:lnTo>
                    <a:lnTo>
                      <a:pt x="1888" y="5569"/>
                    </a:lnTo>
                    <a:lnTo>
                      <a:pt x="1893" y="5538"/>
                    </a:lnTo>
                    <a:lnTo>
                      <a:pt x="1929" y="5330"/>
                    </a:lnTo>
                    <a:lnTo>
                      <a:pt x="1972" y="5139"/>
                    </a:lnTo>
                    <a:lnTo>
                      <a:pt x="2029" y="4920"/>
                    </a:lnTo>
                    <a:lnTo>
                      <a:pt x="2104" y="4694"/>
                    </a:lnTo>
                    <a:lnTo>
                      <a:pt x="2172" y="4529"/>
                    </a:lnTo>
                    <a:lnTo>
                      <a:pt x="2224" y="4429"/>
                    </a:lnTo>
                    <a:lnTo>
                      <a:pt x="2280" y="4336"/>
                    </a:lnTo>
                    <a:lnTo>
                      <a:pt x="2341" y="4254"/>
                    </a:lnTo>
                    <a:lnTo>
                      <a:pt x="2372" y="4218"/>
                    </a:lnTo>
                    <a:lnTo>
                      <a:pt x="2411" y="4175"/>
                    </a:lnTo>
                    <a:lnTo>
                      <a:pt x="2503" y="4080"/>
                    </a:lnTo>
                    <a:lnTo>
                      <a:pt x="2593" y="4014"/>
                    </a:lnTo>
                    <a:lnTo>
                      <a:pt x="2711" y="3951"/>
                    </a:lnTo>
                    <a:lnTo>
                      <a:pt x="2823" y="3912"/>
                    </a:lnTo>
                    <a:lnTo>
                      <a:pt x="2909" y="3891"/>
                    </a:lnTo>
                    <a:lnTo>
                      <a:pt x="3007" y="3876"/>
                    </a:lnTo>
                    <a:lnTo>
                      <a:pt x="3117" y="3866"/>
                    </a:lnTo>
                    <a:lnTo>
                      <a:pt x="3238" y="3863"/>
                    </a:lnTo>
                    <a:lnTo>
                      <a:pt x="3373" y="3867"/>
                    </a:lnTo>
                    <a:lnTo>
                      <a:pt x="3445" y="3873"/>
                    </a:lnTo>
                    <a:lnTo>
                      <a:pt x="3465" y="3873"/>
                    </a:lnTo>
                    <a:lnTo>
                      <a:pt x="3588" y="3855"/>
                    </a:lnTo>
                    <a:lnTo>
                      <a:pt x="3696" y="3825"/>
                    </a:lnTo>
                    <a:lnTo>
                      <a:pt x="3781" y="3785"/>
                    </a:lnTo>
                    <a:lnTo>
                      <a:pt x="3837" y="3750"/>
                    </a:lnTo>
                    <a:lnTo>
                      <a:pt x="3889" y="3707"/>
                    </a:lnTo>
                    <a:lnTo>
                      <a:pt x="3936" y="3655"/>
                    </a:lnTo>
                    <a:lnTo>
                      <a:pt x="3975" y="3593"/>
                    </a:lnTo>
                    <a:lnTo>
                      <a:pt x="4007" y="3520"/>
                    </a:lnTo>
                    <a:lnTo>
                      <a:pt x="4027" y="3435"/>
                    </a:lnTo>
                    <a:lnTo>
                      <a:pt x="4036" y="3338"/>
                    </a:lnTo>
                    <a:lnTo>
                      <a:pt x="4034" y="3285"/>
                    </a:lnTo>
                    <a:lnTo>
                      <a:pt x="4034" y="3271"/>
                    </a:lnTo>
                    <a:lnTo>
                      <a:pt x="4047" y="3199"/>
                    </a:lnTo>
                    <a:lnTo>
                      <a:pt x="4069" y="3154"/>
                    </a:lnTo>
                    <a:lnTo>
                      <a:pt x="4083" y="3141"/>
                    </a:lnTo>
                    <a:lnTo>
                      <a:pt x="4096" y="2562"/>
                    </a:lnTo>
                    <a:lnTo>
                      <a:pt x="4092" y="2548"/>
                    </a:lnTo>
                    <a:lnTo>
                      <a:pt x="4090" y="2499"/>
                    </a:lnTo>
                    <a:lnTo>
                      <a:pt x="4100" y="2458"/>
                    </a:lnTo>
                    <a:lnTo>
                      <a:pt x="4111" y="2438"/>
                    </a:lnTo>
                    <a:lnTo>
                      <a:pt x="4119" y="2431"/>
                    </a:lnTo>
                    <a:lnTo>
                      <a:pt x="4157" y="2378"/>
                    </a:lnTo>
                    <a:lnTo>
                      <a:pt x="4181" y="2327"/>
                    </a:lnTo>
                    <a:lnTo>
                      <a:pt x="4195" y="2270"/>
                    </a:lnTo>
                    <a:lnTo>
                      <a:pt x="4194" y="2222"/>
                    </a:lnTo>
                    <a:lnTo>
                      <a:pt x="4185" y="2190"/>
                    </a:lnTo>
                    <a:lnTo>
                      <a:pt x="4168" y="2159"/>
                    </a:lnTo>
                    <a:lnTo>
                      <a:pt x="4144" y="2127"/>
                    </a:lnTo>
                    <a:lnTo>
                      <a:pt x="4108" y="2097"/>
                    </a:lnTo>
                    <a:lnTo>
                      <a:pt x="4062" y="2069"/>
                    </a:lnTo>
                    <a:lnTo>
                      <a:pt x="4034" y="2057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2428085" y="2996171"/>
                <a:ext cx="401638" cy="107950"/>
              </a:xfrm>
              <a:custGeom>
                <a:avLst/>
                <a:gdLst>
                  <a:gd name="T0" fmla="*/ 723 w 758"/>
                  <a:gd name="T1" fmla="*/ 37 h 206"/>
                  <a:gd name="T2" fmla="*/ 677 w 758"/>
                  <a:gd name="T3" fmla="*/ 29 h 206"/>
                  <a:gd name="T4" fmla="*/ 431 w 758"/>
                  <a:gd name="T5" fmla="*/ 1 h 206"/>
                  <a:gd name="T6" fmla="*/ 298 w 758"/>
                  <a:gd name="T7" fmla="*/ 0 h 206"/>
                  <a:gd name="T8" fmla="*/ 221 w 758"/>
                  <a:gd name="T9" fmla="*/ 7 h 206"/>
                  <a:gd name="T10" fmla="*/ 189 w 758"/>
                  <a:gd name="T11" fmla="*/ 14 h 206"/>
                  <a:gd name="T12" fmla="*/ 176 w 758"/>
                  <a:gd name="T13" fmla="*/ 20 h 206"/>
                  <a:gd name="T14" fmla="*/ 147 w 758"/>
                  <a:gd name="T15" fmla="*/ 39 h 206"/>
                  <a:gd name="T16" fmla="*/ 100 w 758"/>
                  <a:gd name="T17" fmla="*/ 84 h 206"/>
                  <a:gd name="T18" fmla="*/ 15 w 758"/>
                  <a:gd name="T19" fmla="*/ 184 h 206"/>
                  <a:gd name="T20" fmla="*/ 0 w 758"/>
                  <a:gd name="T21" fmla="*/ 206 h 206"/>
                  <a:gd name="T22" fmla="*/ 85 w 758"/>
                  <a:gd name="T23" fmla="*/ 173 h 206"/>
                  <a:gd name="T24" fmla="*/ 235 w 758"/>
                  <a:gd name="T25" fmla="*/ 121 h 206"/>
                  <a:gd name="T26" fmla="*/ 270 w 758"/>
                  <a:gd name="T27" fmla="*/ 114 h 206"/>
                  <a:gd name="T28" fmla="*/ 419 w 758"/>
                  <a:gd name="T29" fmla="*/ 104 h 206"/>
                  <a:gd name="T30" fmla="*/ 680 w 758"/>
                  <a:gd name="T31" fmla="*/ 95 h 206"/>
                  <a:gd name="T32" fmla="*/ 735 w 758"/>
                  <a:gd name="T33" fmla="*/ 95 h 206"/>
                  <a:gd name="T34" fmla="*/ 740 w 758"/>
                  <a:gd name="T35" fmla="*/ 91 h 206"/>
                  <a:gd name="T36" fmla="*/ 758 w 758"/>
                  <a:gd name="T37" fmla="*/ 66 h 206"/>
                  <a:gd name="T38" fmla="*/ 745 w 758"/>
                  <a:gd name="T39" fmla="*/ 46 h 206"/>
                  <a:gd name="T40" fmla="*/ 723 w 758"/>
                  <a:gd name="T41" fmla="*/ 3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58" h="206">
                    <a:moveTo>
                      <a:pt x="723" y="37"/>
                    </a:moveTo>
                    <a:lnTo>
                      <a:pt x="677" y="29"/>
                    </a:lnTo>
                    <a:lnTo>
                      <a:pt x="431" y="1"/>
                    </a:lnTo>
                    <a:lnTo>
                      <a:pt x="298" y="0"/>
                    </a:lnTo>
                    <a:lnTo>
                      <a:pt x="221" y="7"/>
                    </a:lnTo>
                    <a:lnTo>
                      <a:pt x="189" y="14"/>
                    </a:lnTo>
                    <a:lnTo>
                      <a:pt x="176" y="20"/>
                    </a:lnTo>
                    <a:lnTo>
                      <a:pt x="147" y="39"/>
                    </a:lnTo>
                    <a:lnTo>
                      <a:pt x="100" y="84"/>
                    </a:lnTo>
                    <a:lnTo>
                      <a:pt x="15" y="184"/>
                    </a:lnTo>
                    <a:lnTo>
                      <a:pt x="0" y="206"/>
                    </a:lnTo>
                    <a:lnTo>
                      <a:pt x="85" y="173"/>
                    </a:lnTo>
                    <a:lnTo>
                      <a:pt x="235" y="121"/>
                    </a:lnTo>
                    <a:lnTo>
                      <a:pt x="270" y="114"/>
                    </a:lnTo>
                    <a:lnTo>
                      <a:pt x="419" y="104"/>
                    </a:lnTo>
                    <a:lnTo>
                      <a:pt x="680" y="95"/>
                    </a:lnTo>
                    <a:lnTo>
                      <a:pt x="735" y="95"/>
                    </a:lnTo>
                    <a:lnTo>
                      <a:pt x="740" y="91"/>
                    </a:lnTo>
                    <a:lnTo>
                      <a:pt x="758" y="66"/>
                    </a:lnTo>
                    <a:lnTo>
                      <a:pt x="745" y="46"/>
                    </a:lnTo>
                    <a:lnTo>
                      <a:pt x="723" y="37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977110" y="2286559"/>
                <a:ext cx="1906588" cy="2087563"/>
              </a:xfrm>
              <a:custGeom>
                <a:avLst/>
                <a:gdLst>
                  <a:gd name="T0" fmla="*/ 3525 w 3604"/>
                  <a:gd name="T1" fmla="*/ 808 h 3946"/>
                  <a:gd name="T2" fmla="*/ 3334 w 3604"/>
                  <a:gd name="T3" fmla="*/ 566 h 3946"/>
                  <a:gd name="T4" fmla="*/ 3131 w 3604"/>
                  <a:gd name="T5" fmla="*/ 373 h 3946"/>
                  <a:gd name="T6" fmla="*/ 2920 w 3604"/>
                  <a:gd name="T7" fmla="*/ 225 h 3946"/>
                  <a:gd name="T8" fmla="*/ 2703 w 3604"/>
                  <a:gd name="T9" fmla="*/ 117 h 3946"/>
                  <a:gd name="T10" fmla="*/ 2484 w 3604"/>
                  <a:gd name="T11" fmla="*/ 46 h 3946"/>
                  <a:gd name="T12" fmla="*/ 2264 w 3604"/>
                  <a:gd name="T13" fmla="*/ 9 h 3946"/>
                  <a:gd name="T14" fmla="*/ 1990 w 3604"/>
                  <a:gd name="T15" fmla="*/ 1 h 3946"/>
                  <a:gd name="T16" fmla="*/ 1568 w 3604"/>
                  <a:gd name="T17" fmla="*/ 68 h 3946"/>
                  <a:gd name="T18" fmla="*/ 1185 w 3604"/>
                  <a:gd name="T19" fmla="*/ 202 h 3946"/>
                  <a:gd name="T20" fmla="*/ 860 w 3604"/>
                  <a:gd name="T21" fmla="*/ 373 h 3946"/>
                  <a:gd name="T22" fmla="*/ 609 w 3604"/>
                  <a:gd name="T23" fmla="*/ 550 h 3946"/>
                  <a:gd name="T24" fmla="*/ 494 w 3604"/>
                  <a:gd name="T25" fmla="*/ 655 h 3946"/>
                  <a:gd name="T26" fmla="*/ 271 w 3604"/>
                  <a:gd name="T27" fmla="*/ 920 h 3946"/>
                  <a:gd name="T28" fmla="*/ 119 w 3604"/>
                  <a:gd name="T29" fmla="*/ 1195 h 3946"/>
                  <a:gd name="T30" fmla="*/ 31 w 3604"/>
                  <a:gd name="T31" fmla="*/ 1476 h 3946"/>
                  <a:gd name="T32" fmla="*/ 0 w 3604"/>
                  <a:gd name="T33" fmla="*/ 1760 h 3946"/>
                  <a:gd name="T34" fmla="*/ 16 w 3604"/>
                  <a:gd name="T35" fmla="*/ 2042 h 3946"/>
                  <a:gd name="T36" fmla="*/ 70 w 3604"/>
                  <a:gd name="T37" fmla="*/ 2319 h 3946"/>
                  <a:gd name="T38" fmla="*/ 181 w 3604"/>
                  <a:gd name="T39" fmla="*/ 2652 h 3946"/>
                  <a:gd name="T40" fmla="*/ 425 w 3604"/>
                  <a:gd name="T41" fmla="*/ 3136 h 3946"/>
                  <a:gd name="T42" fmla="*/ 690 w 3604"/>
                  <a:gd name="T43" fmla="*/ 3533 h 3946"/>
                  <a:gd name="T44" fmla="*/ 1022 w 3604"/>
                  <a:gd name="T45" fmla="*/ 3931 h 3946"/>
                  <a:gd name="T46" fmla="*/ 1044 w 3604"/>
                  <a:gd name="T47" fmla="*/ 3939 h 3946"/>
                  <a:gd name="T48" fmla="*/ 1166 w 3604"/>
                  <a:gd name="T49" fmla="*/ 3726 h 3946"/>
                  <a:gd name="T50" fmla="*/ 1237 w 3604"/>
                  <a:gd name="T51" fmla="*/ 3480 h 3946"/>
                  <a:gd name="T52" fmla="*/ 1260 w 3604"/>
                  <a:gd name="T53" fmla="*/ 3234 h 3946"/>
                  <a:gd name="T54" fmla="*/ 1276 w 3604"/>
                  <a:gd name="T55" fmla="*/ 2960 h 3946"/>
                  <a:gd name="T56" fmla="*/ 1339 w 3604"/>
                  <a:gd name="T57" fmla="*/ 2598 h 3946"/>
                  <a:gd name="T58" fmla="*/ 1450 w 3604"/>
                  <a:gd name="T59" fmla="*/ 2251 h 3946"/>
                  <a:gd name="T60" fmla="*/ 1607 w 3604"/>
                  <a:gd name="T61" fmla="*/ 1926 h 3946"/>
                  <a:gd name="T62" fmla="*/ 1688 w 3604"/>
                  <a:gd name="T63" fmla="*/ 1799 h 3946"/>
                  <a:gd name="T64" fmla="*/ 1833 w 3604"/>
                  <a:gd name="T65" fmla="*/ 1616 h 3946"/>
                  <a:gd name="T66" fmla="*/ 2033 w 3604"/>
                  <a:gd name="T67" fmla="*/ 1423 h 3946"/>
                  <a:gd name="T68" fmla="*/ 2294 w 3604"/>
                  <a:gd name="T69" fmla="*/ 1244 h 3946"/>
                  <a:gd name="T70" fmla="*/ 2432 w 3604"/>
                  <a:gd name="T71" fmla="*/ 1177 h 3946"/>
                  <a:gd name="T72" fmla="*/ 2622 w 3604"/>
                  <a:gd name="T73" fmla="*/ 1115 h 3946"/>
                  <a:gd name="T74" fmla="*/ 2961 w 3604"/>
                  <a:gd name="T75" fmla="*/ 1064 h 3946"/>
                  <a:gd name="T76" fmla="*/ 3442 w 3604"/>
                  <a:gd name="T77" fmla="*/ 1066 h 3946"/>
                  <a:gd name="T78" fmla="*/ 3581 w 3604"/>
                  <a:gd name="T79" fmla="*/ 1063 h 3946"/>
                  <a:gd name="T80" fmla="*/ 3600 w 3604"/>
                  <a:gd name="T81" fmla="*/ 1047 h 3946"/>
                  <a:gd name="T82" fmla="*/ 3594 w 3604"/>
                  <a:gd name="T83" fmla="*/ 946 h 3946"/>
                  <a:gd name="T84" fmla="*/ 3571 w 3604"/>
                  <a:gd name="T85" fmla="*/ 876 h 3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604" h="3946">
                    <a:moveTo>
                      <a:pt x="3571" y="876"/>
                    </a:moveTo>
                    <a:lnTo>
                      <a:pt x="3525" y="808"/>
                    </a:lnTo>
                    <a:lnTo>
                      <a:pt x="3430" y="680"/>
                    </a:lnTo>
                    <a:lnTo>
                      <a:pt x="3334" y="566"/>
                    </a:lnTo>
                    <a:lnTo>
                      <a:pt x="3233" y="464"/>
                    </a:lnTo>
                    <a:lnTo>
                      <a:pt x="3131" y="373"/>
                    </a:lnTo>
                    <a:lnTo>
                      <a:pt x="3026" y="294"/>
                    </a:lnTo>
                    <a:lnTo>
                      <a:pt x="2920" y="225"/>
                    </a:lnTo>
                    <a:lnTo>
                      <a:pt x="2812" y="166"/>
                    </a:lnTo>
                    <a:lnTo>
                      <a:pt x="2703" y="117"/>
                    </a:lnTo>
                    <a:lnTo>
                      <a:pt x="2593" y="78"/>
                    </a:lnTo>
                    <a:lnTo>
                      <a:pt x="2484" y="46"/>
                    </a:lnTo>
                    <a:lnTo>
                      <a:pt x="2373" y="23"/>
                    </a:lnTo>
                    <a:lnTo>
                      <a:pt x="2264" y="9"/>
                    </a:lnTo>
                    <a:lnTo>
                      <a:pt x="2153" y="0"/>
                    </a:lnTo>
                    <a:lnTo>
                      <a:pt x="1990" y="1"/>
                    </a:lnTo>
                    <a:lnTo>
                      <a:pt x="1775" y="23"/>
                    </a:lnTo>
                    <a:lnTo>
                      <a:pt x="1568" y="68"/>
                    </a:lnTo>
                    <a:lnTo>
                      <a:pt x="1371" y="128"/>
                    </a:lnTo>
                    <a:lnTo>
                      <a:pt x="1185" y="202"/>
                    </a:lnTo>
                    <a:lnTo>
                      <a:pt x="1014" y="284"/>
                    </a:lnTo>
                    <a:lnTo>
                      <a:pt x="860" y="373"/>
                    </a:lnTo>
                    <a:lnTo>
                      <a:pt x="723" y="462"/>
                    </a:lnTo>
                    <a:lnTo>
                      <a:pt x="609" y="550"/>
                    </a:lnTo>
                    <a:lnTo>
                      <a:pt x="561" y="592"/>
                    </a:lnTo>
                    <a:lnTo>
                      <a:pt x="494" y="655"/>
                    </a:lnTo>
                    <a:lnTo>
                      <a:pt x="373" y="786"/>
                    </a:lnTo>
                    <a:lnTo>
                      <a:pt x="271" y="920"/>
                    </a:lnTo>
                    <a:lnTo>
                      <a:pt x="187" y="1057"/>
                    </a:lnTo>
                    <a:lnTo>
                      <a:pt x="119" y="1195"/>
                    </a:lnTo>
                    <a:lnTo>
                      <a:pt x="69" y="1335"/>
                    </a:lnTo>
                    <a:lnTo>
                      <a:pt x="31" y="1476"/>
                    </a:lnTo>
                    <a:lnTo>
                      <a:pt x="10" y="1619"/>
                    </a:lnTo>
                    <a:lnTo>
                      <a:pt x="0" y="1760"/>
                    </a:lnTo>
                    <a:lnTo>
                      <a:pt x="1" y="1901"/>
                    </a:lnTo>
                    <a:lnTo>
                      <a:pt x="16" y="2042"/>
                    </a:lnTo>
                    <a:lnTo>
                      <a:pt x="39" y="2182"/>
                    </a:lnTo>
                    <a:lnTo>
                      <a:pt x="70" y="2319"/>
                    </a:lnTo>
                    <a:lnTo>
                      <a:pt x="109" y="2454"/>
                    </a:lnTo>
                    <a:lnTo>
                      <a:pt x="181" y="2652"/>
                    </a:lnTo>
                    <a:lnTo>
                      <a:pt x="296" y="2904"/>
                    </a:lnTo>
                    <a:lnTo>
                      <a:pt x="425" y="3136"/>
                    </a:lnTo>
                    <a:lnTo>
                      <a:pt x="559" y="3347"/>
                    </a:lnTo>
                    <a:lnTo>
                      <a:pt x="690" y="3533"/>
                    </a:lnTo>
                    <a:lnTo>
                      <a:pt x="868" y="3759"/>
                    </a:lnTo>
                    <a:lnTo>
                      <a:pt x="1022" y="3931"/>
                    </a:lnTo>
                    <a:lnTo>
                      <a:pt x="1037" y="3946"/>
                    </a:lnTo>
                    <a:lnTo>
                      <a:pt x="1044" y="3939"/>
                    </a:lnTo>
                    <a:lnTo>
                      <a:pt x="1104" y="3853"/>
                    </a:lnTo>
                    <a:lnTo>
                      <a:pt x="1166" y="3726"/>
                    </a:lnTo>
                    <a:lnTo>
                      <a:pt x="1205" y="3614"/>
                    </a:lnTo>
                    <a:lnTo>
                      <a:pt x="1237" y="3480"/>
                    </a:lnTo>
                    <a:lnTo>
                      <a:pt x="1257" y="3323"/>
                    </a:lnTo>
                    <a:lnTo>
                      <a:pt x="1260" y="3234"/>
                    </a:lnTo>
                    <a:lnTo>
                      <a:pt x="1261" y="3143"/>
                    </a:lnTo>
                    <a:lnTo>
                      <a:pt x="1276" y="2960"/>
                    </a:lnTo>
                    <a:lnTo>
                      <a:pt x="1302" y="2778"/>
                    </a:lnTo>
                    <a:lnTo>
                      <a:pt x="1339" y="2598"/>
                    </a:lnTo>
                    <a:lnTo>
                      <a:pt x="1388" y="2423"/>
                    </a:lnTo>
                    <a:lnTo>
                      <a:pt x="1450" y="2251"/>
                    </a:lnTo>
                    <a:lnTo>
                      <a:pt x="1522" y="2084"/>
                    </a:lnTo>
                    <a:lnTo>
                      <a:pt x="1607" y="1926"/>
                    </a:lnTo>
                    <a:lnTo>
                      <a:pt x="1654" y="1849"/>
                    </a:lnTo>
                    <a:lnTo>
                      <a:pt x="1688" y="1799"/>
                    </a:lnTo>
                    <a:lnTo>
                      <a:pt x="1758" y="1704"/>
                    </a:lnTo>
                    <a:lnTo>
                      <a:pt x="1833" y="1616"/>
                    </a:lnTo>
                    <a:lnTo>
                      <a:pt x="1911" y="1534"/>
                    </a:lnTo>
                    <a:lnTo>
                      <a:pt x="2033" y="1423"/>
                    </a:lnTo>
                    <a:lnTo>
                      <a:pt x="2206" y="1298"/>
                    </a:lnTo>
                    <a:lnTo>
                      <a:pt x="2294" y="1244"/>
                    </a:lnTo>
                    <a:lnTo>
                      <a:pt x="2339" y="1220"/>
                    </a:lnTo>
                    <a:lnTo>
                      <a:pt x="2432" y="1177"/>
                    </a:lnTo>
                    <a:lnTo>
                      <a:pt x="2526" y="1142"/>
                    </a:lnTo>
                    <a:lnTo>
                      <a:pt x="2622" y="1115"/>
                    </a:lnTo>
                    <a:lnTo>
                      <a:pt x="2769" y="1085"/>
                    </a:lnTo>
                    <a:lnTo>
                      <a:pt x="2961" y="1064"/>
                    </a:lnTo>
                    <a:lnTo>
                      <a:pt x="3229" y="1059"/>
                    </a:lnTo>
                    <a:lnTo>
                      <a:pt x="3442" y="1066"/>
                    </a:lnTo>
                    <a:lnTo>
                      <a:pt x="3547" y="1067"/>
                    </a:lnTo>
                    <a:lnTo>
                      <a:pt x="3581" y="1063"/>
                    </a:lnTo>
                    <a:lnTo>
                      <a:pt x="3590" y="1062"/>
                    </a:lnTo>
                    <a:lnTo>
                      <a:pt x="3600" y="1047"/>
                    </a:lnTo>
                    <a:lnTo>
                      <a:pt x="3604" y="1010"/>
                    </a:lnTo>
                    <a:lnTo>
                      <a:pt x="3594" y="946"/>
                    </a:lnTo>
                    <a:lnTo>
                      <a:pt x="3579" y="892"/>
                    </a:lnTo>
                    <a:lnTo>
                      <a:pt x="3571" y="876"/>
                    </a:lnTo>
                    <a:close/>
                  </a:path>
                </a:pathLst>
              </a:custGeom>
              <a:solidFill>
                <a:srgbClr val="6E48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3085310" y="3701021"/>
                <a:ext cx="142875" cy="301625"/>
              </a:xfrm>
              <a:custGeom>
                <a:avLst/>
                <a:gdLst>
                  <a:gd name="T0" fmla="*/ 210 w 269"/>
                  <a:gd name="T1" fmla="*/ 281 h 571"/>
                  <a:gd name="T2" fmla="*/ 215 w 269"/>
                  <a:gd name="T3" fmla="*/ 263 h 571"/>
                  <a:gd name="T4" fmla="*/ 233 w 269"/>
                  <a:gd name="T5" fmla="*/ 226 h 571"/>
                  <a:gd name="T6" fmla="*/ 255 w 269"/>
                  <a:gd name="T7" fmla="*/ 187 h 571"/>
                  <a:gd name="T8" fmla="*/ 269 w 269"/>
                  <a:gd name="T9" fmla="*/ 148 h 571"/>
                  <a:gd name="T10" fmla="*/ 269 w 269"/>
                  <a:gd name="T11" fmla="*/ 129 h 571"/>
                  <a:gd name="T12" fmla="*/ 265 w 269"/>
                  <a:gd name="T13" fmla="*/ 103 h 571"/>
                  <a:gd name="T14" fmla="*/ 255 w 269"/>
                  <a:gd name="T15" fmla="*/ 65 h 571"/>
                  <a:gd name="T16" fmla="*/ 240 w 269"/>
                  <a:gd name="T17" fmla="*/ 37 h 571"/>
                  <a:gd name="T18" fmla="*/ 225 w 269"/>
                  <a:gd name="T19" fmla="*/ 18 h 571"/>
                  <a:gd name="T20" fmla="*/ 196 w 269"/>
                  <a:gd name="T21" fmla="*/ 5 h 571"/>
                  <a:gd name="T22" fmla="*/ 158 w 269"/>
                  <a:gd name="T23" fmla="*/ 1 h 571"/>
                  <a:gd name="T24" fmla="*/ 143 w 269"/>
                  <a:gd name="T25" fmla="*/ 0 h 571"/>
                  <a:gd name="T26" fmla="*/ 134 w 269"/>
                  <a:gd name="T27" fmla="*/ 1 h 571"/>
                  <a:gd name="T28" fmla="*/ 114 w 269"/>
                  <a:gd name="T29" fmla="*/ 16 h 571"/>
                  <a:gd name="T30" fmla="*/ 82 w 269"/>
                  <a:gd name="T31" fmla="*/ 60 h 571"/>
                  <a:gd name="T32" fmla="*/ 23 w 269"/>
                  <a:gd name="T33" fmla="*/ 174 h 571"/>
                  <a:gd name="T34" fmla="*/ 13 w 269"/>
                  <a:gd name="T35" fmla="*/ 200 h 571"/>
                  <a:gd name="T36" fmla="*/ 6 w 269"/>
                  <a:gd name="T37" fmla="*/ 217 h 571"/>
                  <a:gd name="T38" fmla="*/ 0 w 269"/>
                  <a:gd name="T39" fmla="*/ 262 h 571"/>
                  <a:gd name="T40" fmla="*/ 0 w 269"/>
                  <a:gd name="T41" fmla="*/ 344 h 571"/>
                  <a:gd name="T42" fmla="*/ 19 w 269"/>
                  <a:gd name="T43" fmla="*/ 511 h 571"/>
                  <a:gd name="T44" fmla="*/ 26 w 269"/>
                  <a:gd name="T45" fmla="*/ 544 h 571"/>
                  <a:gd name="T46" fmla="*/ 56 w 269"/>
                  <a:gd name="T47" fmla="*/ 556 h 571"/>
                  <a:gd name="T48" fmla="*/ 106 w 269"/>
                  <a:gd name="T49" fmla="*/ 570 h 571"/>
                  <a:gd name="T50" fmla="*/ 148 w 269"/>
                  <a:gd name="T51" fmla="*/ 571 h 571"/>
                  <a:gd name="T52" fmla="*/ 180 w 269"/>
                  <a:gd name="T53" fmla="*/ 566 h 571"/>
                  <a:gd name="T54" fmla="*/ 213 w 269"/>
                  <a:gd name="T55" fmla="*/ 547 h 571"/>
                  <a:gd name="T56" fmla="*/ 233 w 269"/>
                  <a:gd name="T57" fmla="*/ 523 h 571"/>
                  <a:gd name="T58" fmla="*/ 235 w 269"/>
                  <a:gd name="T59" fmla="*/ 520 h 571"/>
                  <a:gd name="T60" fmla="*/ 243 w 269"/>
                  <a:gd name="T61" fmla="*/ 497 h 571"/>
                  <a:gd name="T62" fmla="*/ 251 w 269"/>
                  <a:gd name="T63" fmla="*/ 455 h 571"/>
                  <a:gd name="T64" fmla="*/ 248 w 269"/>
                  <a:gd name="T65" fmla="*/ 400 h 571"/>
                  <a:gd name="T66" fmla="*/ 229 w 269"/>
                  <a:gd name="T67" fmla="*/ 344 h 571"/>
                  <a:gd name="T68" fmla="*/ 210 w 269"/>
                  <a:gd name="T69" fmla="*/ 299 h 571"/>
                  <a:gd name="T70" fmla="*/ 210 w 269"/>
                  <a:gd name="T71" fmla="*/ 281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9" h="571">
                    <a:moveTo>
                      <a:pt x="210" y="281"/>
                    </a:moveTo>
                    <a:lnTo>
                      <a:pt x="215" y="263"/>
                    </a:lnTo>
                    <a:lnTo>
                      <a:pt x="233" y="226"/>
                    </a:lnTo>
                    <a:lnTo>
                      <a:pt x="255" y="187"/>
                    </a:lnTo>
                    <a:lnTo>
                      <a:pt x="269" y="148"/>
                    </a:lnTo>
                    <a:lnTo>
                      <a:pt x="269" y="129"/>
                    </a:lnTo>
                    <a:lnTo>
                      <a:pt x="265" y="103"/>
                    </a:lnTo>
                    <a:lnTo>
                      <a:pt x="255" y="65"/>
                    </a:lnTo>
                    <a:lnTo>
                      <a:pt x="240" y="37"/>
                    </a:lnTo>
                    <a:lnTo>
                      <a:pt x="225" y="18"/>
                    </a:lnTo>
                    <a:lnTo>
                      <a:pt x="196" y="5"/>
                    </a:lnTo>
                    <a:lnTo>
                      <a:pt x="158" y="1"/>
                    </a:lnTo>
                    <a:lnTo>
                      <a:pt x="143" y="0"/>
                    </a:lnTo>
                    <a:lnTo>
                      <a:pt x="134" y="1"/>
                    </a:lnTo>
                    <a:lnTo>
                      <a:pt x="114" y="16"/>
                    </a:lnTo>
                    <a:lnTo>
                      <a:pt x="82" y="60"/>
                    </a:lnTo>
                    <a:lnTo>
                      <a:pt x="23" y="174"/>
                    </a:lnTo>
                    <a:lnTo>
                      <a:pt x="13" y="200"/>
                    </a:lnTo>
                    <a:lnTo>
                      <a:pt x="6" y="217"/>
                    </a:lnTo>
                    <a:lnTo>
                      <a:pt x="0" y="262"/>
                    </a:lnTo>
                    <a:lnTo>
                      <a:pt x="0" y="344"/>
                    </a:lnTo>
                    <a:lnTo>
                      <a:pt x="19" y="511"/>
                    </a:lnTo>
                    <a:lnTo>
                      <a:pt x="26" y="544"/>
                    </a:lnTo>
                    <a:lnTo>
                      <a:pt x="56" y="556"/>
                    </a:lnTo>
                    <a:lnTo>
                      <a:pt x="106" y="570"/>
                    </a:lnTo>
                    <a:lnTo>
                      <a:pt x="148" y="571"/>
                    </a:lnTo>
                    <a:lnTo>
                      <a:pt x="180" y="566"/>
                    </a:lnTo>
                    <a:lnTo>
                      <a:pt x="213" y="547"/>
                    </a:lnTo>
                    <a:lnTo>
                      <a:pt x="233" y="523"/>
                    </a:lnTo>
                    <a:lnTo>
                      <a:pt x="235" y="520"/>
                    </a:lnTo>
                    <a:lnTo>
                      <a:pt x="243" y="497"/>
                    </a:lnTo>
                    <a:lnTo>
                      <a:pt x="251" y="455"/>
                    </a:lnTo>
                    <a:lnTo>
                      <a:pt x="248" y="400"/>
                    </a:lnTo>
                    <a:lnTo>
                      <a:pt x="229" y="344"/>
                    </a:lnTo>
                    <a:lnTo>
                      <a:pt x="210" y="299"/>
                    </a:lnTo>
                    <a:lnTo>
                      <a:pt x="210" y="281"/>
                    </a:lnTo>
                    <a:close/>
                  </a:path>
                </a:pathLst>
              </a:custGeom>
              <a:solidFill>
                <a:srgbClr val="FDCC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1502573" y="3404159"/>
                <a:ext cx="350838" cy="420688"/>
              </a:xfrm>
              <a:custGeom>
                <a:avLst/>
                <a:gdLst>
                  <a:gd name="T0" fmla="*/ 197 w 664"/>
                  <a:gd name="T1" fmla="*/ 15 h 795"/>
                  <a:gd name="T2" fmla="*/ 229 w 664"/>
                  <a:gd name="T3" fmla="*/ 5 h 795"/>
                  <a:gd name="T4" fmla="*/ 294 w 664"/>
                  <a:gd name="T5" fmla="*/ 0 h 795"/>
                  <a:gd name="T6" fmla="*/ 359 w 664"/>
                  <a:gd name="T7" fmla="*/ 9 h 795"/>
                  <a:gd name="T8" fmla="*/ 422 w 664"/>
                  <a:gd name="T9" fmla="*/ 34 h 795"/>
                  <a:gd name="T10" fmla="*/ 481 w 664"/>
                  <a:gd name="T11" fmla="*/ 71 h 795"/>
                  <a:gd name="T12" fmla="*/ 536 w 664"/>
                  <a:gd name="T13" fmla="*/ 121 h 795"/>
                  <a:gd name="T14" fmla="*/ 583 w 664"/>
                  <a:gd name="T15" fmla="*/ 182 h 795"/>
                  <a:gd name="T16" fmla="*/ 621 w 664"/>
                  <a:gd name="T17" fmla="*/ 252 h 795"/>
                  <a:gd name="T18" fmla="*/ 637 w 664"/>
                  <a:gd name="T19" fmla="*/ 291 h 795"/>
                  <a:gd name="T20" fmla="*/ 648 w 664"/>
                  <a:gd name="T21" fmla="*/ 330 h 795"/>
                  <a:gd name="T22" fmla="*/ 662 w 664"/>
                  <a:gd name="T23" fmla="*/ 409 h 795"/>
                  <a:gd name="T24" fmla="*/ 664 w 664"/>
                  <a:gd name="T25" fmla="*/ 486 h 795"/>
                  <a:gd name="T26" fmla="*/ 652 w 664"/>
                  <a:gd name="T27" fmla="*/ 559 h 795"/>
                  <a:gd name="T28" fmla="*/ 629 w 664"/>
                  <a:gd name="T29" fmla="*/ 625 h 795"/>
                  <a:gd name="T30" fmla="*/ 595 w 664"/>
                  <a:gd name="T31" fmla="*/ 683 h 795"/>
                  <a:gd name="T32" fmla="*/ 550 w 664"/>
                  <a:gd name="T33" fmla="*/ 732 h 795"/>
                  <a:gd name="T34" fmla="*/ 497 w 664"/>
                  <a:gd name="T35" fmla="*/ 768 h 795"/>
                  <a:gd name="T36" fmla="*/ 465 w 664"/>
                  <a:gd name="T37" fmla="*/ 780 h 795"/>
                  <a:gd name="T38" fmla="*/ 434 w 664"/>
                  <a:gd name="T39" fmla="*/ 790 h 795"/>
                  <a:gd name="T40" fmla="*/ 369 w 664"/>
                  <a:gd name="T41" fmla="*/ 795 h 795"/>
                  <a:gd name="T42" fmla="*/ 305 w 664"/>
                  <a:gd name="T43" fmla="*/ 785 h 795"/>
                  <a:gd name="T44" fmla="*/ 242 w 664"/>
                  <a:gd name="T45" fmla="*/ 761 h 795"/>
                  <a:gd name="T46" fmla="*/ 181 w 664"/>
                  <a:gd name="T47" fmla="*/ 723 h 795"/>
                  <a:gd name="T48" fmla="*/ 128 w 664"/>
                  <a:gd name="T49" fmla="*/ 674 h 795"/>
                  <a:gd name="T50" fmla="*/ 81 w 664"/>
                  <a:gd name="T51" fmla="*/ 614 h 795"/>
                  <a:gd name="T52" fmla="*/ 42 w 664"/>
                  <a:gd name="T53" fmla="*/ 543 h 795"/>
                  <a:gd name="T54" fmla="*/ 27 w 664"/>
                  <a:gd name="T55" fmla="*/ 505 h 795"/>
                  <a:gd name="T56" fmla="*/ 14 w 664"/>
                  <a:gd name="T57" fmla="*/ 464 h 795"/>
                  <a:gd name="T58" fmla="*/ 1 w 664"/>
                  <a:gd name="T59" fmla="*/ 385 h 795"/>
                  <a:gd name="T60" fmla="*/ 0 w 664"/>
                  <a:gd name="T61" fmla="*/ 309 h 795"/>
                  <a:gd name="T62" fmla="*/ 12 w 664"/>
                  <a:gd name="T63" fmla="*/ 237 h 795"/>
                  <a:gd name="T64" fmla="*/ 35 w 664"/>
                  <a:gd name="T65" fmla="*/ 170 h 795"/>
                  <a:gd name="T66" fmla="*/ 68 w 664"/>
                  <a:gd name="T67" fmla="*/ 111 h 795"/>
                  <a:gd name="T68" fmla="*/ 112 w 664"/>
                  <a:gd name="T69" fmla="*/ 64 h 795"/>
                  <a:gd name="T70" fmla="*/ 167 w 664"/>
                  <a:gd name="T71" fmla="*/ 28 h 795"/>
                  <a:gd name="T72" fmla="*/ 197 w 664"/>
                  <a:gd name="T73" fmla="*/ 1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4" h="795">
                    <a:moveTo>
                      <a:pt x="197" y="15"/>
                    </a:moveTo>
                    <a:lnTo>
                      <a:pt x="229" y="5"/>
                    </a:lnTo>
                    <a:lnTo>
                      <a:pt x="294" y="0"/>
                    </a:lnTo>
                    <a:lnTo>
                      <a:pt x="359" y="9"/>
                    </a:lnTo>
                    <a:lnTo>
                      <a:pt x="422" y="34"/>
                    </a:lnTo>
                    <a:lnTo>
                      <a:pt x="481" y="71"/>
                    </a:lnTo>
                    <a:lnTo>
                      <a:pt x="536" y="121"/>
                    </a:lnTo>
                    <a:lnTo>
                      <a:pt x="583" y="182"/>
                    </a:lnTo>
                    <a:lnTo>
                      <a:pt x="621" y="252"/>
                    </a:lnTo>
                    <a:lnTo>
                      <a:pt x="637" y="291"/>
                    </a:lnTo>
                    <a:lnTo>
                      <a:pt x="648" y="330"/>
                    </a:lnTo>
                    <a:lnTo>
                      <a:pt x="662" y="409"/>
                    </a:lnTo>
                    <a:lnTo>
                      <a:pt x="664" y="486"/>
                    </a:lnTo>
                    <a:lnTo>
                      <a:pt x="652" y="559"/>
                    </a:lnTo>
                    <a:lnTo>
                      <a:pt x="629" y="625"/>
                    </a:lnTo>
                    <a:lnTo>
                      <a:pt x="595" y="683"/>
                    </a:lnTo>
                    <a:lnTo>
                      <a:pt x="550" y="732"/>
                    </a:lnTo>
                    <a:lnTo>
                      <a:pt x="497" y="768"/>
                    </a:lnTo>
                    <a:lnTo>
                      <a:pt x="465" y="780"/>
                    </a:lnTo>
                    <a:lnTo>
                      <a:pt x="434" y="790"/>
                    </a:lnTo>
                    <a:lnTo>
                      <a:pt x="369" y="795"/>
                    </a:lnTo>
                    <a:lnTo>
                      <a:pt x="305" y="785"/>
                    </a:lnTo>
                    <a:lnTo>
                      <a:pt x="242" y="761"/>
                    </a:lnTo>
                    <a:lnTo>
                      <a:pt x="181" y="723"/>
                    </a:lnTo>
                    <a:lnTo>
                      <a:pt x="128" y="674"/>
                    </a:lnTo>
                    <a:lnTo>
                      <a:pt x="81" y="614"/>
                    </a:lnTo>
                    <a:lnTo>
                      <a:pt x="42" y="543"/>
                    </a:lnTo>
                    <a:lnTo>
                      <a:pt x="27" y="505"/>
                    </a:lnTo>
                    <a:lnTo>
                      <a:pt x="14" y="464"/>
                    </a:lnTo>
                    <a:lnTo>
                      <a:pt x="1" y="385"/>
                    </a:lnTo>
                    <a:lnTo>
                      <a:pt x="0" y="309"/>
                    </a:lnTo>
                    <a:lnTo>
                      <a:pt x="12" y="237"/>
                    </a:lnTo>
                    <a:lnTo>
                      <a:pt x="35" y="170"/>
                    </a:lnTo>
                    <a:lnTo>
                      <a:pt x="68" y="111"/>
                    </a:lnTo>
                    <a:lnTo>
                      <a:pt x="112" y="64"/>
                    </a:lnTo>
                    <a:lnTo>
                      <a:pt x="167" y="28"/>
                    </a:lnTo>
                    <a:lnTo>
                      <a:pt x="197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타원 39"/>
            <p:cNvSpPr/>
            <p:nvPr/>
          </p:nvSpPr>
          <p:spPr>
            <a:xfrm>
              <a:off x="842917" y="2527886"/>
              <a:ext cx="400185" cy="459799"/>
            </a:xfrm>
            <a:prstGeom prst="ellipse">
              <a:avLst/>
            </a:prstGeom>
            <a:solidFill>
              <a:srgbClr val="3B25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1040185" y="2666958"/>
              <a:ext cx="185710" cy="2131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Freeform 7"/>
          <p:cNvSpPr>
            <a:spLocks/>
          </p:cNvSpPr>
          <p:nvPr/>
        </p:nvSpPr>
        <p:spPr bwMode="auto">
          <a:xfrm rot="1383061">
            <a:off x="12073128" y="5035986"/>
            <a:ext cx="26121" cy="208955"/>
          </a:xfrm>
          <a:custGeom>
            <a:avLst/>
            <a:gdLst>
              <a:gd name="T0" fmla="*/ 16 w 16"/>
              <a:gd name="T1" fmla="*/ 122 h 122"/>
              <a:gd name="T2" fmla="*/ 6 w 16"/>
              <a:gd name="T3" fmla="*/ 122 h 122"/>
              <a:gd name="T4" fmla="*/ 0 w 16"/>
              <a:gd name="T5" fmla="*/ 0 h 122"/>
              <a:gd name="T6" fmla="*/ 9 w 16"/>
              <a:gd name="T7" fmla="*/ 0 h 122"/>
              <a:gd name="T8" fmla="*/ 16 w 16"/>
              <a:gd name="T9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122">
                <a:moveTo>
                  <a:pt x="16" y="122"/>
                </a:moveTo>
                <a:lnTo>
                  <a:pt x="6" y="122"/>
                </a:lnTo>
                <a:lnTo>
                  <a:pt x="0" y="0"/>
                </a:lnTo>
                <a:lnTo>
                  <a:pt x="9" y="0"/>
                </a:lnTo>
                <a:lnTo>
                  <a:pt x="16" y="122"/>
                </a:lnTo>
                <a:close/>
              </a:path>
            </a:pathLst>
          </a:custGeom>
          <a:solidFill>
            <a:srgbClr val="9E9D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0679230" y="3091896"/>
            <a:ext cx="2000250" cy="4014383"/>
            <a:chOff x="10679230" y="3091896"/>
            <a:chExt cx="2000250" cy="4014383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679230" y="3091896"/>
              <a:ext cx="2000250" cy="3389386"/>
            </a:xfrm>
            <a:prstGeom prst="roundRect">
              <a:avLst>
                <a:gd name="adj" fmla="val 109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ContrastingLeftFacing">
                <a:rot lat="1005671" lon="4167459" rev="21102932"/>
              </a:camera>
              <a:lightRig rig="threePt" dir="t"/>
            </a:scene3d>
            <a:sp3d extrusionH="285750"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SMART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MIRROR</a:t>
              </a:r>
              <a:endPara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 rot="1383061">
              <a:off x="11262307" y="5445084"/>
              <a:ext cx="846269" cy="1661195"/>
            </a:xfrm>
            <a:custGeom>
              <a:avLst/>
              <a:gdLst>
                <a:gd name="T0" fmla="*/ 364 w 484"/>
                <a:gd name="T1" fmla="*/ 497 h 952"/>
                <a:gd name="T2" fmla="*/ 355 w 484"/>
                <a:gd name="T3" fmla="*/ 469 h 952"/>
                <a:gd name="T4" fmla="*/ 301 w 484"/>
                <a:gd name="T5" fmla="*/ 309 h 952"/>
                <a:gd name="T6" fmla="*/ 247 w 484"/>
                <a:gd name="T7" fmla="*/ 180 h 952"/>
                <a:gd name="T8" fmla="*/ 216 w 484"/>
                <a:gd name="T9" fmla="*/ 116 h 952"/>
                <a:gd name="T10" fmla="*/ 210 w 484"/>
                <a:gd name="T11" fmla="*/ 106 h 952"/>
                <a:gd name="T12" fmla="*/ 170 w 484"/>
                <a:gd name="T13" fmla="*/ 57 h 952"/>
                <a:gd name="T14" fmla="*/ 126 w 484"/>
                <a:gd name="T15" fmla="*/ 21 h 952"/>
                <a:gd name="T16" fmla="*/ 93 w 484"/>
                <a:gd name="T17" fmla="*/ 4 h 952"/>
                <a:gd name="T18" fmla="*/ 60 w 484"/>
                <a:gd name="T19" fmla="*/ 0 h 952"/>
                <a:gd name="T20" fmla="*/ 26 w 484"/>
                <a:gd name="T21" fmla="*/ 10 h 952"/>
                <a:gd name="T22" fmla="*/ 10 w 484"/>
                <a:gd name="T23" fmla="*/ 24 h 952"/>
                <a:gd name="T24" fmla="*/ 4 w 484"/>
                <a:gd name="T25" fmla="*/ 30 h 952"/>
                <a:gd name="T26" fmla="*/ 0 w 484"/>
                <a:gd name="T27" fmla="*/ 49 h 952"/>
                <a:gd name="T28" fmla="*/ 1 w 484"/>
                <a:gd name="T29" fmla="*/ 90 h 952"/>
                <a:gd name="T30" fmla="*/ 23 w 484"/>
                <a:gd name="T31" fmla="*/ 209 h 952"/>
                <a:gd name="T32" fmla="*/ 37 w 484"/>
                <a:gd name="T33" fmla="*/ 307 h 952"/>
                <a:gd name="T34" fmla="*/ 47 w 484"/>
                <a:gd name="T35" fmla="*/ 412 h 952"/>
                <a:gd name="T36" fmla="*/ 72 w 484"/>
                <a:gd name="T37" fmla="*/ 544 h 952"/>
                <a:gd name="T38" fmla="*/ 90 w 484"/>
                <a:gd name="T39" fmla="*/ 613 h 952"/>
                <a:gd name="T40" fmla="*/ 102 w 484"/>
                <a:gd name="T41" fmla="*/ 636 h 952"/>
                <a:gd name="T42" fmla="*/ 122 w 484"/>
                <a:gd name="T43" fmla="*/ 682 h 952"/>
                <a:gd name="T44" fmla="*/ 160 w 484"/>
                <a:gd name="T45" fmla="*/ 786 h 952"/>
                <a:gd name="T46" fmla="*/ 200 w 484"/>
                <a:gd name="T47" fmla="*/ 927 h 952"/>
                <a:gd name="T48" fmla="*/ 206 w 484"/>
                <a:gd name="T49" fmla="*/ 952 h 952"/>
                <a:gd name="T50" fmla="*/ 484 w 484"/>
                <a:gd name="T51" fmla="*/ 717 h 952"/>
                <a:gd name="T52" fmla="*/ 364 w 484"/>
                <a:gd name="T53" fmla="*/ 497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4" h="952">
                  <a:moveTo>
                    <a:pt x="364" y="497"/>
                  </a:moveTo>
                  <a:lnTo>
                    <a:pt x="355" y="469"/>
                  </a:lnTo>
                  <a:lnTo>
                    <a:pt x="301" y="309"/>
                  </a:lnTo>
                  <a:lnTo>
                    <a:pt x="247" y="180"/>
                  </a:lnTo>
                  <a:lnTo>
                    <a:pt x="216" y="116"/>
                  </a:lnTo>
                  <a:lnTo>
                    <a:pt x="210" y="106"/>
                  </a:lnTo>
                  <a:lnTo>
                    <a:pt x="170" y="57"/>
                  </a:lnTo>
                  <a:lnTo>
                    <a:pt x="126" y="21"/>
                  </a:lnTo>
                  <a:lnTo>
                    <a:pt x="93" y="4"/>
                  </a:lnTo>
                  <a:lnTo>
                    <a:pt x="60" y="0"/>
                  </a:lnTo>
                  <a:lnTo>
                    <a:pt x="26" y="10"/>
                  </a:lnTo>
                  <a:lnTo>
                    <a:pt x="10" y="24"/>
                  </a:lnTo>
                  <a:lnTo>
                    <a:pt x="4" y="30"/>
                  </a:lnTo>
                  <a:lnTo>
                    <a:pt x="0" y="49"/>
                  </a:lnTo>
                  <a:lnTo>
                    <a:pt x="1" y="90"/>
                  </a:lnTo>
                  <a:lnTo>
                    <a:pt x="23" y="209"/>
                  </a:lnTo>
                  <a:lnTo>
                    <a:pt x="37" y="307"/>
                  </a:lnTo>
                  <a:lnTo>
                    <a:pt x="47" y="412"/>
                  </a:lnTo>
                  <a:lnTo>
                    <a:pt x="72" y="544"/>
                  </a:lnTo>
                  <a:lnTo>
                    <a:pt x="90" y="613"/>
                  </a:lnTo>
                  <a:lnTo>
                    <a:pt x="102" y="636"/>
                  </a:lnTo>
                  <a:lnTo>
                    <a:pt x="122" y="682"/>
                  </a:lnTo>
                  <a:lnTo>
                    <a:pt x="160" y="786"/>
                  </a:lnTo>
                  <a:lnTo>
                    <a:pt x="200" y="927"/>
                  </a:lnTo>
                  <a:lnTo>
                    <a:pt x="206" y="952"/>
                  </a:lnTo>
                  <a:lnTo>
                    <a:pt x="484" y="717"/>
                  </a:lnTo>
                  <a:lnTo>
                    <a:pt x="364" y="497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자유형 51"/>
            <p:cNvSpPr/>
            <p:nvPr/>
          </p:nvSpPr>
          <p:spPr>
            <a:xfrm rot="16906957">
              <a:off x="11487779" y="5531347"/>
              <a:ext cx="309564" cy="137665"/>
            </a:xfrm>
            <a:custGeom>
              <a:avLst/>
              <a:gdLst>
                <a:gd name="connsiteX0" fmla="*/ 309564 w 309564"/>
                <a:gd name="connsiteY0" fmla="*/ 18602 h 137665"/>
                <a:gd name="connsiteX1" fmla="*/ 154782 w 309564"/>
                <a:gd name="connsiteY1" fmla="*/ 137665 h 137665"/>
                <a:gd name="connsiteX2" fmla="*/ 0 w 309564"/>
                <a:gd name="connsiteY2" fmla="*/ 137664 h 137665"/>
                <a:gd name="connsiteX3" fmla="*/ 0 w 309564"/>
                <a:gd name="connsiteY3" fmla="*/ 0 h 137665"/>
                <a:gd name="connsiteX4" fmla="*/ 306849 w 309564"/>
                <a:gd name="connsiteY4" fmla="*/ 8260 h 13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564" h="137665">
                  <a:moveTo>
                    <a:pt x="309564" y="18602"/>
                  </a:moveTo>
                  <a:cubicBezTo>
                    <a:pt x="309564" y="84359"/>
                    <a:pt x="240266" y="137665"/>
                    <a:pt x="154782" y="137665"/>
                  </a:cubicBezTo>
                  <a:lnTo>
                    <a:pt x="0" y="137664"/>
                  </a:lnTo>
                  <a:lnTo>
                    <a:pt x="0" y="0"/>
                  </a:lnTo>
                  <a:lnTo>
                    <a:pt x="306849" y="826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05" y="1593870"/>
            <a:ext cx="3104515" cy="1919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98754" y="558469"/>
            <a:ext cx="290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/>
              <a:t>&lt;</a:t>
            </a:r>
            <a:r>
              <a:rPr lang="ko-KR" altLang="en-US" sz="3600" dirty="0" smtClean="0"/>
              <a:t>음성인식</a:t>
            </a:r>
            <a:r>
              <a:rPr lang="en-US" altLang="ko-KR" sz="3600" dirty="0" smtClean="0"/>
              <a:t>&gt;</a:t>
            </a:r>
            <a:endParaRPr lang="ko-KR" altLang="en-US" sz="36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317" y="1991938"/>
            <a:ext cx="3696931" cy="11234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93174" y="4240673"/>
            <a:ext cx="8562109" cy="204503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943348" y="3783679"/>
            <a:ext cx="153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실행과정</a:t>
            </a:r>
            <a:endParaRPr lang="ko-KR" altLang="en-US" sz="24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369" y="4437952"/>
            <a:ext cx="1357204" cy="13155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768446" y="5668262"/>
            <a:ext cx="227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텍스트값으로 정의된 </a:t>
            </a:r>
            <a:r>
              <a:rPr lang="ko-KR" altLang="en-US" dirty="0" err="1" smtClean="0"/>
              <a:t>명령어실행</a:t>
            </a:r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001984" y="5174355"/>
            <a:ext cx="5335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06" y="4598951"/>
            <a:ext cx="1861231" cy="11508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414653" y="5830788"/>
            <a:ext cx="300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음성파일을 텍스트로 변환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7019021" y="5150144"/>
            <a:ext cx="5335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901" y="4393683"/>
            <a:ext cx="1250255" cy="12910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11357" y="5830788"/>
            <a:ext cx="214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 </a:t>
            </a:r>
            <a:r>
              <a:rPr lang="ko-KR" altLang="en-US" dirty="0" err="1" smtClean="0"/>
              <a:t>음성명령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4745310" y="3175085"/>
            <a:ext cx="270138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i="1" dirty="0">
                <a:solidFill>
                  <a:prstClr val="white"/>
                </a:solidFill>
              </a:rPr>
              <a:t>1. </a:t>
            </a:r>
            <a:r>
              <a:rPr lang="ko-KR" altLang="en-US" b="1" i="1" dirty="0" err="1">
                <a:solidFill>
                  <a:prstClr val="white"/>
                </a:solidFill>
              </a:rPr>
              <a:t>스마트미러</a:t>
            </a:r>
            <a:r>
              <a:rPr lang="ko-KR" altLang="en-US" b="1" i="1" dirty="0">
                <a:solidFill>
                  <a:prstClr val="white"/>
                </a:solidFill>
              </a:rPr>
              <a:t> 제작 목적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737766" y="558264"/>
            <a:ext cx="200378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b="1" i="1" dirty="0" smtClean="0">
                <a:solidFill>
                  <a:prstClr val="white"/>
                </a:solidFill>
              </a:rPr>
              <a:t>2. </a:t>
            </a:r>
            <a:r>
              <a:rPr lang="ko-KR" altLang="en-US" sz="2000" b="1" i="1" dirty="0" err="1" smtClean="0">
                <a:solidFill>
                  <a:prstClr val="white"/>
                </a:solidFill>
              </a:rPr>
              <a:t>구성서비스</a:t>
            </a:r>
            <a:endParaRPr lang="ko-KR" alt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8739</TotalTime>
  <Words>448</Words>
  <Application>Microsoft Office PowerPoint</Application>
  <PresentationFormat>와이드스크린</PresentationFormat>
  <Paragraphs>181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HY헤드라인M</vt:lpstr>
      <vt:lpstr>맑은 고딕</vt:lpstr>
      <vt:lpstr>휴먼둥근헤드라인</vt:lpstr>
      <vt:lpstr>휴먼엑스포</vt:lpstr>
      <vt:lpstr>Arial</vt:lpstr>
      <vt:lpstr>Arial Rounded MT Bold</vt:lpstr>
      <vt:lpstr>Britannic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Hallym1</cp:lastModifiedBy>
  <cp:revision>305</cp:revision>
  <dcterms:created xsi:type="dcterms:W3CDTF">2018-08-02T07:05:36Z</dcterms:created>
  <dcterms:modified xsi:type="dcterms:W3CDTF">2019-11-27T05:45:21Z</dcterms:modified>
</cp:coreProperties>
</file>